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
  </p:notesMasterIdLst>
  <p:sldIdLst>
    <p:sldId id="256" r:id="rId5"/>
    <p:sldId id="306" r:id="rId6"/>
    <p:sldId id="308" r:id="rId7"/>
    <p:sldId id="310" r:id="rId8"/>
    <p:sldId id="311" r:id="rId9"/>
    <p:sldId id="313" r:id="rId10"/>
    <p:sldId id="316" r:id="rId11"/>
    <p:sldId id="318" r:id="rId12"/>
    <p:sldId id="309" r:id="rId13"/>
    <p:sldId id="317" r:id="rId14"/>
    <p:sldId id="319" r:id="rId15"/>
    <p:sldId id="31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808-493F-0D7B-2631-C76BD978C9C3}" name="David Camorani" initials="DC" userId="S::david.camorani@sprachen.uzh.ch::04521b1a-4b33-4e8b-9668-a46ecb354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9D76"/>
    <a:srgbClr val="7F7F7F"/>
    <a:srgbClr val="8BC6F0"/>
    <a:srgbClr val="0C2E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76" autoAdjust="0"/>
  </p:normalViewPr>
  <p:slideViewPr>
    <p:cSldViewPr snapToGrid="0">
      <p:cViewPr varScale="1">
        <p:scale>
          <a:sx n="104" d="100"/>
          <a:sy n="104" d="100"/>
        </p:scale>
        <p:origin x="834"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28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dirty="0">
              <a:solidFill>
                <a:srgbClr val="000000">
                  <a:hueOff val="0"/>
                  <a:satOff val="0"/>
                  <a:lumOff val="0"/>
                  <a:alphaOff val="0"/>
                </a:srgbClr>
              </a:solidFill>
              <a:latin typeface="+mj-lt"/>
              <a:ea typeface="+mn-ea"/>
              <a:cs typeface="+mn-cs"/>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895A19-9990-4F2F-81A8-8CF5E79219B9}"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635DAE53-8A8F-4B7C-B399-103B13A74923}">
      <dgm:prSet/>
      <dgm: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Feb. 2024</a:t>
          </a:r>
        </a:p>
      </dgm:t>
    </dgm:pt>
    <dgm:pt modelId="{4B6BC654-995F-419D-8CD2-46575B29DF60}" type="parTrans" cxnId="{68D26AA3-C32D-4E16-AB2E-C466E1D4B4D7}">
      <dgm:prSet/>
      <dgm:spPr/>
      <dgm:t>
        <a:bodyPr/>
        <a:lstStyle/>
        <a:p>
          <a:endParaRPr lang="en-US"/>
        </a:p>
      </dgm:t>
    </dgm:pt>
    <dgm:pt modelId="{6722976A-4772-4F48-8543-E8DCFE5E63F7}" type="sibTrans" cxnId="{68D26AA3-C32D-4E16-AB2E-C466E1D4B4D7}">
      <dgm:prSet/>
      <dgm:spPr/>
      <dgm:t>
        <a:bodyPr/>
        <a:lstStyle/>
        <a:p>
          <a:endParaRPr lang="en-US"/>
        </a:p>
      </dgm:t>
    </dgm:pt>
    <dgm:pt modelId="{C903672A-6382-4A24-93B5-D4B824672E0D}">
      <dgm:prSet/>
      <dgm:spPr>
        <a:xfrm>
          <a:off x="4621"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Start of master thesis</a:t>
          </a:r>
        </a:p>
      </dgm:t>
    </dgm:pt>
    <dgm:pt modelId="{C733523E-0071-438D-AE31-9EAB1F1A95F4}" type="parTrans" cxnId="{CC05FD4F-33C9-4A35-A408-49FD4429B6D3}">
      <dgm:prSet/>
      <dgm:spPr/>
      <dgm:t>
        <a:bodyPr/>
        <a:lstStyle/>
        <a:p>
          <a:endParaRPr lang="en-US"/>
        </a:p>
      </dgm:t>
    </dgm:pt>
    <dgm:pt modelId="{6FE3C1DE-94AA-4CCD-B498-B48297A25DD8}" type="sibTrans" cxnId="{CC05FD4F-33C9-4A35-A408-49FD4429B6D3}">
      <dgm:prSet/>
      <dgm:spPr/>
      <dgm:t>
        <a:bodyPr/>
        <a:lstStyle/>
        <a:p>
          <a:endParaRPr lang="en-US"/>
        </a:p>
      </dgm:t>
    </dgm:pt>
    <dgm:pt modelId="{764BC34E-8D4D-4FF7-8F14-8D9337F17AED}">
      <dgm:prSet/>
      <dgm: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16 Apr. 2024</a:t>
          </a:r>
        </a:p>
      </dgm:t>
    </dgm:pt>
    <dgm:pt modelId="{982BE2C4-76C9-428C-8D7B-36C9BC49AC7B}" type="parTrans" cxnId="{03E23D7B-3AED-412D-B333-32500EA2F1E6}">
      <dgm:prSet/>
      <dgm:spPr/>
      <dgm:t>
        <a:bodyPr/>
        <a:lstStyle/>
        <a:p>
          <a:endParaRPr lang="en-US"/>
        </a:p>
      </dgm:t>
    </dgm:pt>
    <dgm:pt modelId="{B9A1650C-A235-4F45-92A6-3943858904E8}" type="sibTrans" cxnId="{03E23D7B-3AED-412D-B333-32500EA2F1E6}">
      <dgm:prSet/>
      <dgm:spPr/>
      <dgm:t>
        <a:bodyPr/>
        <a:lstStyle/>
        <a:p>
          <a:endParaRPr lang="en-US"/>
        </a:p>
      </dgm:t>
    </dgm:pt>
    <dgm:pt modelId="{3112513D-42ED-40E2-85E2-312A91A3AF94}">
      <dgm:prSet/>
      <dgm:spPr>
        <a:xfrm>
          <a:off x="1216893"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Concept talk</a:t>
          </a:r>
        </a:p>
      </dgm:t>
    </dgm:pt>
    <dgm:pt modelId="{DCB9D1E0-C1EE-4A91-BAB9-748C6095D30A}" type="parTrans" cxnId="{8A9D07E8-68C4-4148-AD01-42EDAC9F81F9}">
      <dgm:prSet/>
      <dgm:spPr/>
      <dgm:t>
        <a:bodyPr/>
        <a:lstStyle/>
        <a:p>
          <a:endParaRPr lang="en-US"/>
        </a:p>
      </dgm:t>
    </dgm:pt>
    <dgm:pt modelId="{A0AABDCE-13B2-4F9D-A1FF-46BD9B03A5F1}" type="sibTrans" cxnId="{8A9D07E8-68C4-4148-AD01-42EDAC9F81F9}">
      <dgm:prSet/>
      <dgm:spPr/>
      <dgm:t>
        <a:bodyPr/>
        <a:lstStyle/>
        <a:p>
          <a:endParaRPr lang="en-US"/>
        </a:p>
      </dgm:t>
    </dgm:pt>
    <dgm:pt modelId="{47712B12-A7B8-4F36-98E2-D41F87BA8ADB}">
      <dgm:prSet/>
      <dgm: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May 2024</a:t>
          </a:r>
        </a:p>
      </dgm:t>
    </dgm:pt>
    <dgm:pt modelId="{66DB9271-9386-4C15-82B1-D3C56735B6A9}" type="parTrans" cxnId="{D23AEA4F-D546-4407-8B54-0AA09F0D01AD}">
      <dgm:prSet/>
      <dgm:spPr/>
      <dgm:t>
        <a:bodyPr/>
        <a:lstStyle/>
        <a:p>
          <a:endParaRPr lang="en-US"/>
        </a:p>
      </dgm:t>
    </dgm:pt>
    <dgm:pt modelId="{58E5FDCF-0522-42BA-8847-6C5C3ED1A661}" type="sibTrans" cxnId="{D23AEA4F-D546-4407-8B54-0AA09F0D01AD}">
      <dgm:prSet/>
      <dgm:spPr/>
      <dgm:t>
        <a:bodyPr/>
        <a:lstStyle/>
        <a:p>
          <a:endParaRPr lang="en-US"/>
        </a:p>
      </dgm:t>
    </dgm:pt>
    <dgm:pt modelId="{143BBBCE-9936-4BC6-A42E-916456EFB449}">
      <dgm:prSet/>
      <dgm:spPr>
        <a:xfrm>
          <a:off x="2429165"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Trajectory Classification</a:t>
          </a:r>
        </a:p>
      </dgm:t>
    </dgm:pt>
    <dgm:pt modelId="{47498966-FAE0-46E5-B6BB-98137663DD69}" type="parTrans" cxnId="{1AFCF687-F5EE-4E25-91D7-D17B78C82A55}">
      <dgm:prSet/>
      <dgm:spPr/>
      <dgm:t>
        <a:bodyPr/>
        <a:lstStyle/>
        <a:p>
          <a:endParaRPr lang="en-US"/>
        </a:p>
      </dgm:t>
    </dgm:pt>
    <dgm:pt modelId="{C224DA54-F50B-4357-A913-39E215101132}" type="sibTrans" cxnId="{1AFCF687-F5EE-4E25-91D7-D17B78C82A55}">
      <dgm:prSet/>
      <dgm:spPr/>
      <dgm:t>
        <a:bodyPr/>
        <a:lstStyle/>
        <a:p>
          <a:endParaRPr lang="en-US"/>
        </a:p>
      </dgm:t>
    </dgm:pt>
    <dgm:pt modelId="{5218B537-E69E-4789-9C3B-9EC3D498D59C}">
      <dgm:prSet/>
      <dgm: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June 2024</a:t>
          </a:r>
        </a:p>
      </dgm:t>
    </dgm:pt>
    <dgm:pt modelId="{5BA650BF-F5F2-4A04-A7BA-A370221CC5EB}" type="parTrans" cxnId="{8F30D646-5A5E-4863-9826-18BF38479693}">
      <dgm:prSet/>
      <dgm:spPr/>
      <dgm:t>
        <a:bodyPr/>
        <a:lstStyle/>
        <a:p>
          <a:endParaRPr lang="en-US"/>
        </a:p>
      </dgm:t>
    </dgm:pt>
    <dgm:pt modelId="{B3B90C11-F89E-4746-BBF8-021D482FA07F}" type="sibTrans" cxnId="{8F30D646-5A5E-4863-9826-18BF38479693}">
      <dgm:prSet/>
      <dgm:spPr/>
      <dgm:t>
        <a:bodyPr/>
        <a:lstStyle/>
        <a:p>
          <a:endParaRPr lang="en-US"/>
        </a:p>
      </dgm:t>
    </dgm:pt>
    <dgm:pt modelId="{1EAE3E18-6597-41FD-B94E-3008961C1FE1}">
      <dgm:prSet/>
      <dgm:spPr>
        <a:xfrm>
          <a:off x="3641437"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Trajectory Normalization</a:t>
          </a:r>
        </a:p>
      </dgm:t>
    </dgm:pt>
    <dgm:pt modelId="{8D506D1E-29F9-4B65-9715-DFBABAF8A59A}" type="parTrans" cxnId="{9E7865C1-F5A7-44D9-8476-0AF5D3CF1B01}">
      <dgm:prSet/>
      <dgm:spPr/>
      <dgm:t>
        <a:bodyPr/>
        <a:lstStyle/>
        <a:p>
          <a:endParaRPr lang="en-US"/>
        </a:p>
      </dgm:t>
    </dgm:pt>
    <dgm:pt modelId="{2B8F5CEE-F31F-469B-ABE0-38CA8D3C51B3}" type="sibTrans" cxnId="{9E7865C1-F5A7-44D9-8476-0AF5D3CF1B01}">
      <dgm:prSet/>
      <dgm:spPr/>
      <dgm:t>
        <a:bodyPr/>
        <a:lstStyle/>
        <a:p>
          <a:endParaRPr lang="en-US"/>
        </a:p>
      </dgm:t>
    </dgm:pt>
    <dgm:pt modelId="{5D94FBCE-9305-47C7-9385-041FAF66F9F2}">
      <dgm:prSet/>
      <dgm: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July 2024</a:t>
          </a:r>
        </a:p>
      </dgm:t>
    </dgm:pt>
    <dgm:pt modelId="{07222018-7D3D-4E1B-8328-CE851EFF9216}" type="parTrans" cxnId="{1A5194E9-FF65-41DA-B36F-E9A217DB0D61}">
      <dgm:prSet/>
      <dgm:spPr/>
      <dgm:t>
        <a:bodyPr/>
        <a:lstStyle/>
        <a:p>
          <a:endParaRPr lang="en-US"/>
        </a:p>
      </dgm:t>
    </dgm:pt>
    <dgm:pt modelId="{08149091-2A6F-46A1-BB84-F743EE0B4184}" type="sibTrans" cxnId="{1A5194E9-FF65-41DA-B36F-E9A217DB0D61}">
      <dgm:prSet/>
      <dgm:spPr/>
      <dgm:t>
        <a:bodyPr/>
        <a:lstStyle/>
        <a:p>
          <a:endParaRPr lang="en-US"/>
        </a:p>
      </dgm:t>
    </dgm:pt>
    <dgm:pt modelId="{96C93763-F8A5-454C-91F1-72E674D2F900}">
      <dgm:prSet/>
      <dgm:spPr>
        <a:xfrm>
          <a:off x="4853709"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Mapinteractions and Screen lock/unlock analysis and visualization</a:t>
          </a:r>
        </a:p>
      </dgm:t>
    </dgm:pt>
    <dgm:pt modelId="{2D18798D-A1D2-4B0D-9280-6911CCF12C9A}" type="parTrans" cxnId="{5A0289CA-9627-47F7-BAB8-124C6A0E7227}">
      <dgm:prSet/>
      <dgm:spPr/>
      <dgm:t>
        <a:bodyPr/>
        <a:lstStyle/>
        <a:p>
          <a:endParaRPr lang="en-US"/>
        </a:p>
      </dgm:t>
    </dgm:pt>
    <dgm:pt modelId="{C0D7E377-54BD-470F-864E-B41D431A9C0D}" type="sibTrans" cxnId="{5A0289CA-9627-47F7-BAB8-124C6A0E7227}">
      <dgm:prSet/>
      <dgm:spPr/>
      <dgm:t>
        <a:bodyPr/>
        <a:lstStyle/>
        <a:p>
          <a:endParaRPr lang="en-US"/>
        </a:p>
      </dgm:t>
    </dgm:pt>
    <dgm:pt modelId="{F91FD19F-98C7-4496-8550-7997F925AF19}">
      <dgm:prSet/>
      <dgm: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Aug. 2024</a:t>
          </a:r>
        </a:p>
      </dgm:t>
    </dgm:pt>
    <dgm:pt modelId="{F30D8501-EB06-463F-97A4-8EEE3BB3EE78}" type="parTrans" cxnId="{FBC15409-F79A-440B-AD5A-2C15C31752B1}">
      <dgm:prSet/>
      <dgm:spPr/>
      <dgm:t>
        <a:bodyPr/>
        <a:lstStyle/>
        <a:p>
          <a:endParaRPr lang="en-US"/>
        </a:p>
      </dgm:t>
    </dgm:pt>
    <dgm:pt modelId="{514593B4-4B57-489D-B872-A47CE3006532}" type="sibTrans" cxnId="{FBC15409-F79A-440B-AD5A-2C15C31752B1}">
      <dgm:prSet/>
      <dgm:spPr/>
      <dgm:t>
        <a:bodyPr/>
        <a:lstStyle/>
        <a:p>
          <a:endParaRPr lang="en-US"/>
        </a:p>
      </dgm:t>
    </dgm:pt>
    <dgm:pt modelId="{F5EF5A30-792C-49A3-904A-4C7B73DA5A2A}">
      <dgm:prSet/>
      <dgm:spPr>
        <a:xfrm>
          <a:off x="6065981"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Thesis writing</a:t>
          </a:r>
        </a:p>
      </dgm:t>
    </dgm:pt>
    <dgm:pt modelId="{17ED71D0-CD27-4A63-B1F8-882770D619F8}" type="parTrans" cxnId="{B4ED1B89-AC0B-4F78-9D0A-8DED887B465B}">
      <dgm:prSet/>
      <dgm:spPr/>
      <dgm:t>
        <a:bodyPr/>
        <a:lstStyle/>
        <a:p>
          <a:endParaRPr lang="en-US"/>
        </a:p>
      </dgm:t>
    </dgm:pt>
    <dgm:pt modelId="{CE366435-0A99-40B8-A926-CD5537FA8928}" type="sibTrans" cxnId="{B4ED1B89-AC0B-4F78-9D0A-8DED887B465B}">
      <dgm:prSet/>
      <dgm:spPr/>
      <dgm:t>
        <a:bodyPr/>
        <a:lstStyle/>
        <a:p>
          <a:endParaRPr lang="en-US"/>
        </a:p>
      </dgm:t>
    </dgm:pt>
    <dgm:pt modelId="{A792A718-94B3-4505-BE57-B973B7B018F4}">
      <dgm:prSet/>
      <dgm: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30 Sep. 2024</a:t>
          </a:r>
        </a:p>
      </dgm:t>
    </dgm:pt>
    <dgm:pt modelId="{3152DE62-5ED5-48A3-8653-5753B4305ED5}" type="parTrans" cxnId="{D9BD45FB-2363-4577-B906-085282BABD83}">
      <dgm:prSet/>
      <dgm:spPr/>
      <dgm:t>
        <a:bodyPr/>
        <a:lstStyle/>
        <a:p>
          <a:endParaRPr lang="en-US"/>
        </a:p>
      </dgm:t>
    </dgm:pt>
    <dgm:pt modelId="{A4E394F2-AEC0-4F7D-BF9B-B0E8AF83EAC4}" type="sibTrans" cxnId="{D9BD45FB-2363-4577-B906-085282BABD83}">
      <dgm:prSet/>
      <dgm:spPr/>
      <dgm:t>
        <a:bodyPr/>
        <a:lstStyle/>
        <a:p>
          <a:endParaRPr lang="en-US"/>
        </a:p>
      </dgm:t>
    </dgm:pt>
    <dgm:pt modelId="{22A01D22-7422-4DE2-B96D-48D6DB2A9D89}">
      <dgm:prSet/>
      <dgm:spPr>
        <a:xfrm>
          <a:off x="7278253"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Submission of the Master’s Thesis</a:t>
          </a:r>
        </a:p>
      </dgm:t>
    </dgm:pt>
    <dgm:pt modelId="{72AAA306-7EA4-410C-9E6B-9ECCF241E1F0}" type="parTrans" cxnId="{EEE98D75-6496-43D0-BB04-73F7A49838A2}">
      <dgm:prSet/>
      <dgm:spPr/>
      <dgm:t>
        <a:bodyPr/>
        <a:lstStyle/>
        <a:p>
          <a:endParaRPr lang="en-US"/>
        </a:p>
      </dgm:t>
    </dgm:pt>
    <dgm:pt modelId="{A49C51F8-6255-48C3-A515-6C7839B8D54C}" type="sibTrans" cxnId="{EEE98D75-6496-43D0-BB04-73F7A49838A2}">
      <dgm:prSet/>
      <dgm:spPr/>
      <dgm:t>
        <a:bodyPr/>
        <a:lstStyle/>
        <a:p>
          <a:endParaRPr lang="en-US"/>
        </a:p>
      </dgm:t>
    </dgm:pt>
    <dgm:pt modelId="{450A878E-8777-4C84-B324-FE7B6AB778BE}">
      <dgm:prSet/>
      <dgm: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Nov. 2024</a:t>
          </a:r>
        </a:p>
      </dgm:t>
    </dgm:pt>
    <dgm:pt modelId="{2652F889-9C6B-4676-92F8-1B435DA170AA}" type="parTrans" cxnId="{78378886-5DE5-4315-A597-950FED18690A}">
      <dgm:prSet/>
      <dgm:spPr/>
      <dgm:t>
        <a:bodyPr/>
        <a:lstStyle/>
        <a:p>
          <a:endParaRPr lang="en-US"/>
        </a:p>
      </dgm:t>
    </dgm:pt>
    <dgm:pt modelId="{C91D688F-55DC-4710-8BA7-57C618A4885E}" type="sibTrans" cxnId="{78378886-5DE5-4315-A597-950FED18690A}">
      <dgm:prSet/>
      <dgm:spPr/>
      <dgm:t>
        <a:bodyPr/>
        <a:lstStyle/>
        <a:p>
          <a:endParaRPr lang="en-US"/>
        </a:p>
      </dgm:t>
    </dgm:pt>
    <dgm:pt modelId="{EB71760D-B529-4F63-9CA0-7CDCDB6E1F9A}">
      <dgm:prSet/>
      <dgm:spPr>
        <a:xfrm>
          <a:off x="8490525"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Master’s Exam</a:t>
          </a:r>
        </a:p>
      </dgm:t>
    </dgm:pt>
    <dgm:pt modelId="{7305E6FD-735B-47A8-96EC-4EA0573FDC02}" type="parTrans" cxnId="{028AF707-C718-4614-9A79-A6E9DE26890D}">
      <dgm:prSet/>
      <dgm:spPr/>
      <dgm:t>
        <a:bodyPr/>
        <a:lstStyle/>
        <a:p>
          <a:endParaRPr lang="en-US"/>
        </a:p>
      </dgm:t>
    </dgm:pt>
    <dgm:pt modelId="{96B47BAB-4119-4AF1-B3A0-84FE50EE233D}" type="sibTrans" cxnId="{028AF707-C718-4614-9A79-A6E9DE26890D}">
      <dgm:prSet/>
      <dgm:spPr/>
      <dgm:t>
        <a:bodyPr/>
        <a:lstStyle/>
        <a:p>
          <a:endParaRPr lang="en-US"/>
        </a:p>
      </dgm:t>
    </dgm:pt>
    <dgm:pt modelId="{CE9BC610-FD6F-4756-9279-5FF2746608B3}" type="pres">
      <dgm:prSet presAssocID="{63895A19-9990-4F2F-81A8-8CF5E79219B9}" presName="Name0" presStyleCnt="0">
        <dgm:presLayoutVars>
          <dgm:chMax/>
          <dgm:chPref/>
          <dgm:animLvl val="lvl"/>
        </dgm:presLayoutVars>
      </dgm:prSet>
      <dgm:spPr/>
    </dgm:pt>
    <dgm:pt modelId="{BB75D3BA-55BA-46F8-84B3-BBFEFBC7EE1D}" type="pres">
      <dgm:prSet presAssocID="{635DAE53-8A8F-4B7C-B399-103B13A74923}" presName="composite1" presStyleCnt="0"/>
      <dgm:spPr/>
    </dgm:pt>
    <dgm:pt modelId="{66D3942E-B93D-46CD-A3A8-97A27989EFE1}" type="pres">
      <dgm:prSet presAssocID="{635DAE53-8A8F-4B7C-B399-103B13A74923}" presName="parent1" presStyleLbl="alignNode1" presStyleIdx="0" presStyleCnt="8">
        <dgm:presLayoutVars>
          <dgm:chMax val="1"/>
          <dgm:chPref val="1"/>
          <dgm:bulletEnabled val="1"/>
        </dgm:presLayoutVars>
      </dgm:prSet>
      <dgm:spPr/>
    </dgm:pt>
    <dgm:pt modelId="{29E1BA73-9C94-446C-948F-BD5305E03B18}" type="pres">
      <dgm:prSet presAssocID="{635DAE53-8A8F-4B7C-B399-103B13A74923}" presName="Childtext1" presStyleLbl="revTx" presStyleIdx="0" presStyleCnt="8">
        <dgm:presLayoutVars>
          <dgm:bulletEnabled val="1"/>
        </dgm:presLayoutVars>
      </dgm:prSet>
      <dgm:spPr/>
    </dgm:pt>
    <dgm:pt modelId="{C26B38A6-DA0E-411E-A10E-5AA1DCC3A09C}" type="pres">
      <dgm:prSet presAssocID="{635DAE53-8A8F-4B7C-B399-103B13A74923}" presName="ConnectLine1" presStyleLbl="sibTrans1D1" presStyleIdx="0" presStyleCnt="8"/>
      <dgm: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9E8E9C3-2E0E-4F9F-A038-8FF32419BE4E}" type="pres">
      <dgm:prSet presAssocID="{635DAE53-8A8F-4B7C-B399-103B13A74923}" presName="ConnectLineEnd1" presStyleLbl="lnNode1" presStyleIdx="0" presStyleCnt="8"/>
      <dgm: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320F782-665B-495F-ACA8-1B31A7243AB5}" type="pres">
      <dgm:prSet presAssocID="{635DAE53-8A8F-4B7C-B399-103B13A74923}" presName="EmptyPane1" presStyleCnt="0"/>
      <dgm:spPr/>
    </dgm:pt>
    <dgm:pt modelId="{9A47F0FE-5313-4256-9D40-F8ADB5DED7B2}" type="pres">
      <dgm:prSet presAssocID="{6722976A-4772-4F48-8543-E8DCFE5E63F7}" presName="spaceBetweenRectangles1" presStyleCnt="0"/>
      <dgm:spPr/>
    </dgm:pt>
    <dgm:pt modelId="{5D976AFB-CBB5-4159-AA7C-E1A6C9780034}" type="pres">
      <dgm:prSet presAssocID="{764BC34E-8D4D-4FF7-8F14-8D9337F17AED}" presName="composite1" presStyleCnt="0"/>
      <dgm:spPr/>
    </dgm:pt>
    <dgm:pt modelId="{30E331DA-B55B-4836-B883-2974528B0480}" type="pres">
      <dgm:prSet presAssocID="{764BC34E-8D4D-4FF7-8F14-8D9337F17AED}" presName="parent1" presStyleLbl="alignNode1" presStyleIdx="1" presStyleCnt="8">
        <dgm:presLayoutVars>
          <dgm:chMax val="1"/>
          <dgm:chPref val="1"/>
          <dgm:bulletEnabled val="1"/>
        </dgm:presLayoutVars>
      </dgm:prSet>
      <dgm:spPr/>
    </dgm:pt>
    <dgm:pt modelId="{761C9652-5F3B-46DA-8B60-B2C751AFB094}" type="pres">
      <dgm:prSet presAssocID="{764BC34E-8D4D-4FF7-8F14-8D9337F17AED}" presName="Childtext1" presStyleLbl="revTx" presStyleIdx="1" presStyleCnt="8">
        <dgm:presLayoutVars>
          <dgm:bulletEnabled val="1"/>
        </dgm:presLayoutVars>
      </dgm:prSet>
      <dgm:spPr/>
    </dgm:pt>
    <dgm:pt modelId="{7AEA4EEF-1A8C-4E9E-AD13-2337ED8DD167}" type="pres">
      <dgm:prSet presAssocID="{764BC34E-8D4D-4FF7-8F14-8D9337F17AED}" presName="ConnectLine1" presStyleLbl="sibTrans1D1" presStyleIdx="1" presStyleCnt="8"/>
      <dgm: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C9352ACA-9BC1-4302-A6A3-5B0D1EE3A89B}" type="pres">
      <dgm:prSet presAssocID="{764BC34E-8D4D-4FF7-8F14-8D9337F17AED}" presName="ConnectLineEnd1" presStyleLbl="lnNode1" presStyleIdx="1" presStyleCnt="8"/>
      <dgm: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C6725DEC-D749-4A6C-9F20-459560AE91A3}" type="pres">
      <dgm:prSet presAssocID="{764BC34E-8D4D-4FF7-8F14-8D9337F17AED}" presName="EmptyPane1" presStyleCnt="0"/>
      <dgm:spPr/>
    </dgm:pt>
    <dgm:pt modelId="{C7B85DC4-6A35-4B74-9316-D5F657B8D8B9}" type="pres">
      <dgm:prSet presAssocID="{B9A1650C-A235-4F45-92A6-3943858904E8}" presName="spaceBetweenRectangles1" presStyleCnt="0"/>
      <dgm:spPr/>
    </dgm:pt>
    <dgm:pt modelId="{BE74C46C-8808-4693-A18F-5C0B03CB393F}" type="pres">
      <dgm:prSet presAssocID="{47712B12-A7B8-4F36-98E2-D41F87BA8ADB}" presName="composite1" presStyleCnt="0"/>
      <dgm:spPr/>
    </dgm:pt>
    <dgm:pt modelId="{7C4571D5-1A0E-4E06-ABBB-2B9FCFE1B600}" type="pres">
      <dgm:prSet presAssocID="{47712B12-A7B8-4F36-98E2-D41F87BA8ADB}" presName="parent1" presStyleLbl="alignNode1" presStyleIdx="2" presStyleCnt="8">
        <dgm:presLayoutVars>
          <dgm:chMax val="1"/>
          <dgm:chPref val="1"/>
          <dgm:bulletEnabled val="1"/>
        </dgm:presLayoutVars>
      </dgm:prSet>
      <dgm:spPr/>
    </dgm:pt>
    <dgm:pt modelId="{BE0B3BB7-622F-480E-B7D2-7E63B8438D6A}" type="pres">
      <dgm:prSet presAssocID="{47712B12-A7B8-4F36-98E2-D41F87BA8ADB}" presName="Childtext1" presStyleLbl="revTx" presStyleIdx="2" presStyleCnt="8">
        <dgm:presLayoutVars>
          <dgm:bulletEnabled val="1"/>
        </dgm:presLayoutVars>
      </dgm:prSet>
      <dgm:spPr/>
    </dgm:pt>
    <dgm:pt modelId="{C48A9244-715A-42BC-BEE9-E566F6E2CA66}" type="pres">
      <dgm:prSet presAssocID="{47712B12-A7B8-4F36-98E2-D41F87BA8ADB}" presName="ConnectLine1" presStyleLbl="sibTrans1D1" presStyleIdx="2" presStyleCnt="8"/>
      <dgm: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DBBACE52-45EA-4F10-8DB9-F5B6B48E545A}" type="pres">
      <dgm:prSet presAssocID="{47712B12-A7B8-4F36-98E2-D41F87BA8ADB}" presName="ConnectLineEnd1" presStyleLbl="lnNode1" presStyleIdx="2" presStyleCnt="8"/>
      <dgm: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D973677-67EA-4C52-999F-D06D8E5E8E6C}" type="pres">
      <dgm:prSet presAssocID="{47712B12-A7B8-4F36-98E2-D41F87BA8ADB}" presName="EmptyPane1" presStyleCnt="0"/>
      <dgm:spPr/>
    </dgm:pt>
    <dgm:pt modelId="{F6CD801E-B36B-405A-BC06-FBF3E9E69AB1}" type="pres">
      <dgm:prSet presAssocID="{58E5FDCF-0522-42BA-8847-6C5C3ED1A661}" presName="spaceBetweenRectangles1" presStyleCnt="0"/>
      <dgm:spPr/>
    </dgm:pt>
    <dgm:pt modelId="{E6A48DD3-879A-4381-8F7E-E49AEAD46D62}" type="pres">
      <dgm:prSet presAssocID="{5218B537-E69E-4789-9C3B-9EC3D498D59C}" presName="composite1" presStyleCnt="0"/>
      <dgm:spPr/>
    </dgm:pt>
    <dgm:pt modelId="{3A270A10-1FCF-460A-BFF9-46C5DC9A9106}" type="pres">
      <dgm:prSet presAssocID="{5218B537-E69E-4789-9C3B-9EC3D498D59C}" presName="parent1" presStyleLbl="alignNode1" presStyleIdx="3" presStyleCnt="8">
        <dgm:presLayoutVars>
          <dgm:chMax val="1"/>
          <dgm:chPref val="1"/>
          <dgm:bulletEnabled val="1"/>
        </dgm:presLayoutVars>
      </dgm:prSet>
      <dgm:spPr/>
    </dgm:pt>
    <dgm:pt modelId="{BA95347B-3037-46E9-B933-397CF120B73D}" type="pres">
      <dgm:prSet presAssocID="{5218B537-E69E-4789-9C3B-9EC3D498D59C}" presName="Childtext1" presStyleLbl="revTx" presStyleIdx="3" presStyleCnt="8">
        <dgm:presLayoutVars>
          <dgm:bulletEnabled val="1"/>
        </dgm:presLayoutVars>
      </dgm:prSet>
      <dgm:spPr/>
    </dgm:pt>
    <dgm:pt modelId="{6F0529C3-F2A6-4E2A-A33E-7D4CFE03C583}" type="pres">
      <dgm:prSet presAssocID="{5218B537-E69E-4789-9C3B-9EC3D498D59C}" presName="ConnectLine1" presStyleLbl="sibTrans1D1" presStyleIdx="3" presStyleCnt="8"/>
      <dgm: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1473B99-CCEE-4A4B-9832-06E1341D9216}" type="pres">
      <dgm:prSet presAssocID="{5218B537-E69E-4789-9C3B-9EC3D498D59C}" presName="ConnectLineEnd1" presStyleLbl="lnNode1" presStyleIdx="3" presStyleCnt="8"/>
      <dgm: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051EDF0-55F3-4F5C-825A-039AA8C17F98}" type="pres">
      <dgm:prSet presAssocID="{5218B537-E69E-4789-9C3B-9EC3D498D59C}" presName="EmptyPane1" presStyleCnt="0"/>
      <dgm:spPr/>
    </dgm:pt>
    <dgm:pt modelId="{F1CE25B8-210C-4E97-A552-749FC1D2B4DF}" type="pres">
      <dgm:prSet presAssocID="{B3B90C11-F89E-4746-BBF8-021D482FA07F}" presName="spaceBetweenRectangles1" presStyleCnt="0"/>
      <dgm:spPr/>
    </dgm:pt>
    <dgm:pt modelId="{F3552718-AF4F-4767-A92D-26CE75320F4B}" type="pres">
      <dgm:prSet presAssocID="{5D94FBCE-9305-47C7-9385-041FAF66F9F2}" presName="composite1" presStyleCnt="0"/>
      <dgm:spPr/>
    </dgm:pt>
    <dgm:pt modelId="{F7EBC0ED-101F-4A1D-888F-911B661F6C4F}" type="pres">
      <dgm:prSet presAssocID="{5D94FBCE-9305-47C7-9385-041FAF66F9F2}" presName="parent1" presStyleLbl="alignNode1" presStyleIdx="4" presStyleCnt="8">
        <dgm:presLayoutVars>
          <dgm:chMax val="1"/>
          <dgm:chPref val="1"/>
          <dgm:bulletEnabled val="1"/>
        </dgm:presLayoutVars>
      </dgm:prSet>
      <dgm:spPr/>
    </dgm:pt>
    <dgm:pt modelId="{A249B2F2-6F8C-45E6-83CE-9AFAB8C6664E}" type="pres">
      <dgm:prSet presAssocID="{5D94FBCE-9305-47C7-9385-041FAF66F9F2}" presName="Childtext1" presStyleLbl="revTx" presStyleIdx="4" presStyleCnt="8">
        <dgm:presLayoutVars>
          <dgm:bulletEnabled val="1"/>
        </dgm:presLayoutVars>
      </dgm:prSet>
      <dgm:spPr/>
    </dgm:pt>
    <dgm:pt modelId="{E2369796-E8A5-4B8C-8C54-B835E5275775}" type="pres">
      <dgm:prSet presAssocID="{5D94FBCE-9305-47C7-9385-041FAF66F9F2}" presName="ConnectLine1" presStyleLbl="sibTrans1D1" presStyleIdx="4" presStyleCnt="8"/>
      <dgm: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D9FDA7B-062C-47A3-8878-1F63D7E53106}" type="pres">
      <dgm:prSet presAssocID="{5D94FBCE-9305-47C7-9385-041FAF66F9F2}" presName="ConnectLineEnd1" presStyleLbl="lnNode1" presStyleIdx="4" presStyleCnt="8"/>
      <dgm: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8DA1F45-0C05-4A2C-84D5-12566B5C2B3F}" type="pres">
      <dgm:prSet presAssocID="{5D94FBCE-9305-47C7-9385-041FAF66F9F2}" presName="EmptyPane1" presStyleCnt="0"/>
      <dgm:spPr/>
    </dgm:pt>
    <dgm:pt modelId="{1F5B12BF-5891-439C-98B1-1C95B5EB7158}" type="pres">
      <dgm:prSet presAssocID="{08149091-2A6F-46A1-BB84-F743EE0B4184}" presName="spaceBetweenRectangles1" presStyleCnt="0"/>
      <dgm:spPr/>
    </dgm:pt>
    <dgm:pt modelId="{7CE46E72-08D6-4C47-BC85-9DE2B5D2CAC9}" type="pres">
      <dgm:prSet presAssocID="{F91FD19F-98C7-4496-8550-7997F925AF19}" presName="composite1" presStyleCnt="0"/>
      <dgm:spPr/>
    </dgm:pt>
    <dgm:pt modelId="{C9E18930-56E1-4C0B-BB03-5115D3D8574E}" type="pres">
      <dgm:prSet presAssocID="{F91FD19F-98C7-4496-8550-7997F925AF19}" presName="parent1" presStyleLbl="alignNode1" presStyleIdx="5" presStyleCnt="8">
        <dgm:presLayoutVars>
          <dgm:chMax val="1"/>
          <dgm:chPref val="1"/>
          <dgm:bulletEnabled val="1"/>
        </dgm:presLayoutVars>
      </dgm:prSet>
      <dgm:spPr/>
    </dgm:pt>
    <dgm:pt modelId="{CDCCCF1E-FAF8-4031-A89E-171851A6EC7F}" type="pres">
      <dgm:prSet presAssocID="{F91FD19F-98C7-4496-8550-7997F925AF19}" presName="Childtext1" presStyleLbl="revTx" presStyleIdx="5" presStyleCnt="8">
        <dgm:presLayoutVars>
          <dgm:bulletEnabled val="1"/>
        </dgm:presLayoutVars>
      </dgm:prSet>
      <dgm:spPr/>
    </dgm:pt>
    <dgm:pt modelId="{43578B7E-AF7F-42C8-813C-98B76314CA28}" type="pres">
      <dgm:prSet presAssocID="{F91FD19F-98C7-4496-8550-7997F925AF19}" presName="ConnectLine1" presStyleLbl="sibTrans1D1" presStyleIdx="5" presStyleCnt="8"/>
      <dgm: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39E2748C-B5B5-44E0-B2C3-4E28C09AF242}" type="pres">
      <dgm:prSet presAssocID="{F91FD19F-98C7-4496-8550-7997F925AF19}" presName="ConnectLineEnd1" presStyleLbl="lnNode1" presStyleIdx="5" presStyleCnt="8"/>
      <dgm: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BD3156A7-6984-4014-875D-37817142E963}" type="pres">
      <dgm:prSet presAssocID="{F91FD19F-98C7-4496-8550-7997F925AF19}" presName="EmptyPane1" presStyleCnt="0"/>
      <dgm:spPr/>
    </dgm:pt>
    <dgm:pt modelId="{B2B606E3-B4C7-402C-8B34-91D1FEA64E19}" type="pres">
      <dgm:prSet presAssocID="{514593B4-4B57-489D-B872-A47CE3006532}" presName="spaceBetweenRectangles1" presStyleCnt="0"/>
      <dgm:spPr/>
    </dgm:pt>
    <dgm:pt modelId="{3E7D89A3-6F14-476C-AF5D-F65265DA3C71}" type="pres">
      <dgm:prSet presAssocID="{A792A718-94B3-4505-BE57-B973B7B018F4}" presName="composite1" presStyleCnt="0"/>
      <dgm:spPr/>
    </dgm:pt>
    <dgm:pt modelId="{524B284A-A1DB-438E-ABFD-F87AFC738EB0}" type="pres">
      <dgm:prSet presAssocID="{A792A718-94B3-4505-BE57-B973B7B018F4}" presName="parent1" presStyleLbl="alignNode1" presStyleIdx="6" presStyleCnt="8">
        <dgm:presLayoutVars>
          <dgm:chMax val="1"/>
          <dgm:chPref val="1"/>
          <dgm:bulletEnabled val="1"/>
        </dgm:presLayoutVars>
      </dgm:prSet>
      <dgm:spPr/>
    </dgm:pt>
    <dgm:pt modelId="{C94FDDA9-D3A5-4590-8F7D-55717B450A83}" type="pres">
      <dgm:prSet presAssocID="{A792A718-94B3-4505-BE57-B973B7B018F4}" presName="Childtext1" presStyleLbl="revTx" presStyleIdx="6" presStyleCnt="8">
        <dgm:presLayoutVars>
          <dgm:bulletEnabled val="1"/>
        </dgm:presLayoutVars>
      </dgm:prSet>
      <dgm:spPr/>
    </dgm:pt>
    <dgm:pt modelId="{3D077908-2267-4493-8B53-1BCADFFD8D6A}" type="pres">
      <dgm:prSet presAssocID="{A792A718-94B3-4505-BE57-B973B7B018F4}" presName="ConnectLine1" presStyleLbl="sibTrans1D1" presStyleIdx="6" presStyleCnt="8"/>
      <dgm: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8D63F3FD-72FF-4A2C-9F0E-710D9AABC7AF}" type="pres">
      <dgm:prSet presAssocID="{A792A718-94B3-4505-BE57-B973B7B018F4}" presName="ConnectLineEnd1" presStyleLbl="lnNode1" presStyleIdx="6" presStyleCnt="8"/>
      <dgm: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5692CB0-4E10-4F2D-9526-417373A4049B}" type="pres">
      <dgm:prSet presAssocID="{A792A718-94B3-4505-BE57-B973B7B018F4}" presName="EmptyPane1" presStyleCnt="0"/>
      <dgm:spPr/>
    </dgm:pt>
    <dgm:pt modelId="{445BB4D3-2E2A-4D59-87BE-1981CB9D7727}" type="pres">
      <dgm:prSet presAssocID="{A4E394F2-AEC0-4F7D-BF9B-B0E8AF83EAC4}" presName="spaceBetweenRectangles1" presStyleCnt="0"/>
      <dgm:spPr/>
    </dgm:pt>
    <dgm:pt modelId="{4A249659-C6E0-4FF0-82D7-28C06587CECE}" type="pres">
      <dgm:prSet presAssocID="{450A878E-8777-4C84-B324-FE7B6AB778BE}" presName="composite1" presStyleCnt="0"/>
      <dgm:spPr/>
    </dgm:pt>
    <dgm:pt modelId="{7D2E285A-A910-49C8-8A69-A530645E0FA3}" type="pres">
      <dgm:prSet presAssocID="{450A878E-8777-4C84-B324-FE7B6AB778BE}" presName="parent1" presStyleLbl="alignNode1" presStyleIdx="7" presStyleCnt="8">
        <dgm:presLayoutVars>
          <dgm:chMax val="1"/>
          <dgm:chPref val="1"/>
          <dgm:bulletEnabled val="1"/>
        </dgm:presLayoutVars>
      </dgm:prSet>
      <dgm:spPr/>
    </dgm:pt>
    <dgm:pt modelId="{88159437-5C75-47D4-B5BE-A186B46DE61B}" type="pres">
      <dgm:prSet presAssocID="{450A878E-8777-4C84-B324-FE7B6AB778BE}" presName="Childtext1" presStyleLbl="revTx" presStyleIdx="7" presStyleCnt="8">
        <dgm:presLayoutVars>
          <dgm:bulletEnabled val="1"/>
        </dgm:presLayoutVars>
      </dgm:prSet>
      <dgm:spPr/>
    </dgm:pt>
    <dgm:pt modelId="{D1863C7E-4DE8-4146-96C5-AB42AC260091}" type="pres">
      <dgm:prSet presAssocID="{450A878E-8777-4C84-B324-FE7B6AB778BE}" presName="ConnectLine1" presStyleLbl="sibTrans1D1" presStyleIdx="7" presStyleCnt="8"/>
      <dgm: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2D2A3DB-AD6B-4734-8CC2-7F5D815AF944}" type="pres">
      <dgm:prSet presAssocID="{450A878E-8777-4C84-B324-FE7B6AB778BE}" presName="ConnectLineEnd1" presStyleLbl="lnNode1" presStyleIdx="7" presStyleCnt="8"/>
      <dgm: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0275ADCD-F36B-4A2B-B5BD-386ED5A9A5BA}" type="pres">
      <dgm:prSet presAssocID="{450A878E-8777-4C84-B324-FE7B6AB778BE}" presName="EmptyPane1" presStyleCnt="0"/>
      <dgm:spPr/>
    </dgm:pt>
  </dgm:ptLst>
  <dgm:cxnLst>
    <dgm:cxn modelId="{028AF707-C718-4614-9A79-A6E9DE26890D}" srcId="{450A878E-8777-4C84-B324-FE7B6AB778BE}" destId="{EB71760D-B529-4F63-9CA0-7CDCDB6E1F9A}" srcOrd="0" destOrd="0" parTransId="{7305E6FD-735B-47A8-96EC-4EA0573FDC02}" sibTransId="{96B47BAB-4119-4AF1-B3A0-84FE50EE233D}"/>
    <dgm:cxn modelId="{FBC15409-F79A-440B-AD5A-2C15C31752B1}" srcId="{63895A19-9990-4F2F-81A8-8CF5E79219B9}" destId="{F91FD19F-98C7-4496-8550-7997F925AF19}" srcOrd="5" destOrd="0" parTransId="{F30D8501-EB06-463F-97A4-8EEE3BB3EE78}" sibTransId="{514593B4-4B57-489D-B872-A47CE3006532}"/>
    <dgm:cxn modelId="{5DBD0A10-E992-4817-B10D-6F71CC9F772C}" type="presOf" srcId="{635DAE53-8A8F-4B7C-B399-103B13A74923}" destId="{66D3942E-B93D-46CD-A3A8-97A27989EFE1}" srcOrd="0" destOrd="0" presId="urn:microsoft.com/office/officeart/2016/7/layout/RoundedRectangleTimeline"/>
    <dgm:cxn modelId="{1C5DDB1B-38E8-4D6D-84EB-D3C460760206}" type="presOf" srcId="{1EAE3E18-6597-41FD-B94E-3008961C1FE1}" destId="{BA95347B-3037-46E9-B933-397CF120B73D}" srcOrd="0" destOrd="0" presId="urn:microsoft.com/office/officeart/2016/7/layout/RoundedRectangleTimeline"/>
    <dgm:cxn modelId="{1C90B71F-6DDA-4C71-8197-A77B33406F9A}" type="presOf" srcId="{22A01D22-7422-4DE2-B96D-48D6DB2A9D89}" destId="{C94FDDA9-D3A5-4590-8F7D-55717B450A83}" srcOrd="0" destOrd="0" presId="urn:microsoft.com/office/officeart/2016/7/layout/RoundedRectangleTimeline"/>
    <dgm:cxn modelId="{9545F520-2E90-4805-B2E7-D62BE16917D7}" type="presOf" srcId="{63895A19-9990-4F2F-81A8-8CF5E79219B9}" destId="{CE9BC610-FD6F-4756-9279-5FF2746608B3}" srcOrd="0" destOrd="0" presId="urn:microsoft.com/office/officeart/2016/7/layout/RoundedRectangleTimeline"/>
    <dgm:cxn modelId="{8F30D646-5A5E-4863-9826-18BF38479693}" srcId="{63895A19-9990-4F2F-81A8-8CF5E79219B9}" destId="{5218B537-E69E-4789-9C3B-9EC3D498D59C}" srcOrd="3" destOrd="0" parTransId="{5BA650BF-F5F2-4A04-A7BA-A370221CC5EB}" sibTransId="{B3B90C11-F89E-4746-BBF8-021D482FA07F}"/>
    <dgm:cxn modelId="{553C7C49-E46E-4C31-9C5A-AF0D165A4465}" type="presOf" srcId="{450A878E-8777-4C84-B324-FE7B6AB778BE}" destId="{7D2E285A-A910-49C8-8A69-A530645E0FA3}" srcOrd="0" destOrd="0" presId="urn:microsoft.com/office/officeart/2016/7/layout/RoundedRectangleTimeline"/>
    <dgm:cxn modelId="{3B65816B-4223-484E-AE55-DFAF94983A87}" type="presOf" srcId="{96C93763-F8A5-454C-91F1-72E674D2F900}" destId="{A249B2F2-6F8C-45E6-83CE-9AFAB8C6664E}" srcOrd="0" destOrd="0" presId="urn:microsoft.com/office/officeart/2016/7/layout/RoundedRectangleTimeline"/>
    <dgm:cxn modelId="{D23AEA4F-D546-4407-8B54-0AA09F0D01AD}" srcId="{63895A19-9990-4F2F-81A8-8CF5E79219B9}" destId="{47712B12-A7B8-4F36-98E2-D41F87BA8ADB}" srcOrd="2" destOrd="0" parTransId="{66DB9271-9386-4C15-82B1-D3C56735B6A9}" sibTransId="{58E5FDCF-0522-42BA-8847-6C5C3ED1A661}"/>
    <dgm:cxn modelId="{CC05FD4F-33C9-4A35-A408-49FD4429B6D3}" srcId="{635DAE53-8A8F-4B7C-B399-103B13A74923}" destId="{C903672A-6382-4A24-93B5-D4B824672E0D}" srcOrd="0" destOrd="0" parTransId="{C733523E-0071-438D-AE31-9EAB1F1A95F4}" sibTransId="{6FE3C1DE-94AA-4CCD-B498-B48297A25DD8}"/>
    <dgm:cxn modelId="{EEE98D75-6496-43D0-BB04-73F7A49838A2}" srcId="{A792A718-94B3-4505-BE57-B973B7B018F4}" destId="{22A01D22-7422-4DE2-B96D-48D6DB2A9D89}" srcOrd="0" destOrd="0" parTransId="{72AAA306-7EA4-410C-9E6B-9ECCF241E1F0}" sibTransId="{A49C51F8-6255-48C3-A515-6C7839B8D54C}"/>
    <dgm:cxn modelId="{03E23D7B-3AED-412D-B333-32500EA2F1E6}" srcId="{63895A19-9990-4F2F-81A8-8CF5E79219B9}" destId="{764BC34E-8D4D-4FF7-8F14-8D9337F17AED}" srcOrd="1" destOrd="0" parTransId="{982BE2C4-76C9-428C-8D7B-36C9BC49AC7B}" sibTransId="{B9A1650C-A235-4F45-92A6-3943858904E8}"/>
    <dgm:cxn modelId="{81826881-6B53-478D-8E20-0F09AA500194}" type="presOf" srcId="{C903672A-6382-4A24-93B5-D4B824672E0D}" destId="{29E1BA73-9C94-446C-948F-BD5305E03B18}" srcOrd="0" destOrd="0" presId="urn:microsoft.com/office/officeart/2016/7/layout/RoundedRectangleTimeline"/>
    <dgm:cxn modelId="{934C8285-C35D-4169-BC26-592E8CC4AC22}" type="presOf" srcId="{5D94FBCE-9305-47C7-9385-041FAF66F9F2}" destId="{F7EBC0ED-101F-4A1D-888F-911B661F6C4F}" srcOrd="0" destOrd="0" presId="urn:microsoft.com/office/officeart/2016/7/layout/RoundedRectangleTimeline"/>
    <dgm:cxn modelId="{78378886-5DE5-4315-A597-950FED18690A}" srcId="{63895A19-9990-4F2F-81A8-8CF5E79219B9}" destId="{450A878E-8777-4C84-B324-FE7B6AB778BE}" srcOrd="7" destOrd="0" parTransId="{2652F889-9C6B-4676-92F8-1B435DA170AA}" sibTransId="{C91D688F-55DC-4710-8BA7-57C618A4885E}"/>
    <dgm:cxn modelId="{1AFCF687-F5EE-4E25-91D7-D17B78C82A55}" srcId="{47712B12-A7B8-4F36-98E2-D41F87BA8ADB}" destId="{143BBBCE-9936-4BC6-A42E-916456EFB449}" srcOrd="0" destOrd="0" parTransId="{47498966-FAE0-46E5-B6BB-98137663DD69}" sibTransId="{C224DA54-F50B-4357-A913-39E215101132}"/>
    <dgm:cxn modelId="{B4ED1B89-AC0B-4F78-9D0A-8DED887B465B}" srcId="{F91FD19F-98C7-4496-8550-7997F925AF19}" destId="{F5EF5A30-792C-49A3-904A-4C7B73DA5A2A}" srcOrd="0" destOrd="0" parTransId="{17ED71D0-CD27-4A63-B1F8-882770D619F8}" sibTransId="{CE366435-0A99-40B8-A926-CD5537FA8928}"/>
    <dgm:cxn modelId="{7A9F4994-C3D9-4FBA-9890-546F2F2D4C5B}" type="presOf" srcId="{47712B12-A7B8-4F36-98E2-D41F87BA8ADB}" destId="{7C4571D5-1A0E-4E06-ABBB-2B9FCFE1B600}" srcOrd="0" destOrd="0" presId="urn:microsoft.com/office/officeart/2016/7/layout/RoundedRectangleTimeline"/>
    <dgm:cxn modelId="{3D4EF4A1-92F1-4A6D-A7F9-28400FEA4029}" type="presOf" srcId="{A792A718-94B3-4505-BE57-B973B7B018F4}" destId="{524B284A-A1DB-438E-ABFD-F87AFC738EB0}" srcOrd="0" destOrd="0" presId="urn:microsoft.com/office/officeart/2016/7/layout/RoundedRectangleTimeline"/>
    <dgm:cxn modelId="{68D26AA3-C32D-4E16-AB2E-C466E1D4B4D7}" srcId="{63895A19-9990-4F2F-81A8-8CF5E79219B9}" destId="{635DAE53-8A8F-4B7C-B399-103B13A74923}" srcOrd="0" destOrd="0" parTransId="{4B6BC654-995F-419D-8CD2-46575B29DF60}" sibTransId="{6722976A-4772-4F48-8543-E8DCFE5E63F7}"/>
    <dgm:cxn modelId="{B542A7B3-66D3-4339-88FF-FB5F5761826C}" type="presOf" srcId="{5218B537-E69E-4789-9C3B-9EC3D498D59C}" destId="{3A270A10-1FCF-460A-BFF9-46C5DC9A9106}" srcOrd="0" destOrd="0" presId="urn:microsoft.com/office/officeart/2016/7/layout/RoundedRectangleTimeline"/>
    <dgm:cxn modelId="{B3B001B4-3F33-44A9-AEAD-1016D53BB4E8}" type="presOf" srcId="{F5EF5A30-792C-49A3-904A-4C7B73DA5A2A}" destId="{CDCCCF1E-FAF8-4031-A89E-171851A6EC7F}" srcOrd="0" destOrd="0" presId="urn:microsoft.com/office/officeart/2016/7/layout/RoundedRectangleTimeline"/>
    <dgm:cxn modelId="{48663FB8-4823-4327-9D16-DFCFE80DB220}" type="presOf" srcId="{EB71760D-B529-4F63-9CA0-7CDCDB6E1F9A}" destId="{88159437-5C75-47D4-B5BE-A186B46DE61B}" srcOrd="0" destOrd="0" presId="urn:microsoft.com/office/officeart/2016/7/layout/RoundedRectangleTimeline"/>
    <dgm:cxn modelId="{9E7865C1-F5A7-44D9-8476-0AF5D3CF1B01}" srcId="{5218B537-E69E-4789-9C3B-9EC3D498D59C}" destId="{1EAE3E18-6597-41FD-B94E-3008961C1FE1}" srcOrd="0" destOrd="0" parTransId="{8D506D1E-29F9-4B65-9715-DFBABAF8A59A}" sibTransId="{2B8F5CEE-F31F-469B-ABE0-38CA8D3C51B3}"/>
    <dgm:cxn modelId="{5A0289CA-9627-47F7-BAB8-124C6A0E7227}" srcId="{5D94FBCE-9305-47C7-9385-041FAF66F9F2}" destId="{96C93763-F8A5-454C-91F1-72E674D2F900}" srcOrd="0" destOrd="0" parTransId="{2D18798D-A1D2-4B0D-9280-6911CCF12C9A}" sibTransId="{C0D7E377-54BD-470F-864E-B41D431A9C0D}"/>
    <dgm:cxn modelId="{F221B2D6-905E-4D6D-A060-1F14FF402705}" type="presOf" srcId="{F91FD19F-98C7-4496-8550-7997F925AF19}" destId="{C9E18930-56E1-4C0B-BB03-5115D3D8574E}" srcOrd="0" destOrd="0" presId="urn:microsoft.com/office/officeart/2016/7/layout/RoundedRectangleTimeline"/>
    <dgm:cxn modelId="{609C19E6-F81B-4D75-9FB0-5BEDCFB45671}" type="presOf" srcId="{143BBBCE-9936-4BC6-A42E-916456EFB449}" destId="{BE0B3BB7-622F-480E-B7D2-7E63B8438D6A}" srcOrd="0" destOrd="0" presId="urn:microsoft.com/office/officeart/2016/7/layout/RoundedRectangleTimeline"/>
    <dgm:cxn modelId="{8A9D07E8-68C4-4148-AD01-42EDAC9F81F9}" srcId="{764BC34E-8D4D-4FF7-8F14-8D9337F17AED}" destId="{3112513D-42ED-40E2-85E2-312A91A3AF94}" srcOrd="0" destOrd="0" parTransId="{DCB9D1E0-C1EE-4A91-BAB9-748C6095D30A}" sibTransId="{A0AABDCE-13B2-4F9D-A1FF-46BD9B03A5F1}"/>
    <dgm:cxn modelId="{1A5194E9-FF65-41DA-B36F-E9A217DB0D61}" srcId="{63895A19-9990-4F2F-81A8-8CF5E79219B9}" destId="{5D94FBCE-9305-47C7-9385-041FAF66F9F2}" srcOrd="4" destOrd="0" parTransId="{07222018-7D3D-4E1B-8328-CE851EFF9216}" sibTransId="{08149091-2A6F-46A1-BB84-F743EE0B4184}"/>
    <dgm:cxn modelId="{3E81DEEF-A41C-4670-AD1F-A5666E023B2F}" type="presOf" srcId="{764BC34E-8D4D-4FF7-8F14-8D9337F17AED}" destId="{30E331DA-B55B-4836-B883-2974528B0480}" srcOrd="0" destOrd="0" presId="urn:microsoft.com/office/officeart/2016/7/layout/RoundedRectangleTimeline"/>
    <dgm:cxn modelId="{BC444BF1-8A78-486A-A31F-73336E083BD8}" type="presOf" srcId="{3112513D-42ED-40E2-85E2-312A91A3AF94}" destId="{761C9652-5F3B-46DA-8B60-B2C751AFB094}" srcOrd="0" destOrd="0" presId="urn:microsoft.com/office/officeart/2016/7/layout/RoundedRectangleTimeline"/>
    <dgm:cxn modelId="{D9BD45FB-2363-4577-B906-085282BABD83}" srcId="{63895A19-9990-4F2F-81A8-8CF5E79219B9}" destId="{A792A718-94B3-4505-BE57-B973B7B018F4}" srcOrd="6" destOrd="0" parTransId="{3152DE62-5ED5-48A3-8653-5753B4305ED5}" sibTransId="{A4E394F2-AEC0-4F7D-BF9B-B0E8AF83EAC4}"/>
    <dgm:cxn modelId="{8BDB0B59-917F-47CB-A9EA-F73946B064FD}" type="presParOf" srcId="{CE9BC610-FD6F-4756-9279-5FF2746608B3}" destId="{BB75D3BA-55BA-46F8-84B3-BBFEFBC7EE1D}" srcOrd="0" destOrd="0" presId="urn:microsoft.com/office/officeart/2016/7/layout/RoundedRectangleTimeline"/>
    <dgm:cxn modelId="{02E49A08-6F65-43D8-97E8-FC4D88E73424}" type="presParOf" srcId="{BB75D3BA-55BA-46F8-84B3-BBFEFBC7EE1D}" destId="{66D3942E-B93D-46CD-A3A8-97A27989EFE1}" srcOrd="0" destOrd="0" presId="urn:microsoft.com/office/officeart/2016/7/layout/RoundedRectangleTimeline"/>
    <dgm:cxn modelId="{DE7709AA-DA30-4CE1-8D35-DF885B8DC9CF}" type="presParOf" srcId="{BB75D3BA-55BA-46F8-84B3-BBFEFBC7EE1D}" destId="{29E1BA73-9C94-446C-948F-BD5305E03B18}" srcOrd="1" destOrd="0" presId="urn:microsoft.com/office/officeart/2016/7/layout/RoundedRectangleTimeline"/>
    <dgm:cxn modelId="{29DA435E-0FC3-4C2D-A330-A94B9A635308}" type="presParOf" srcId="{BB75D3BA-55BA-46F8-84B3-BBFEFBC7EE1D}" destId="{C26B38A6-DA0E-411E-A10E-5AA1DCC3A09C}" srcOrd="2" destOrd="0" presId="urn:microsoft.com/office/officeart/2016/7/layout/RoundedRectangleTimeline"/>
    <dgm:cxn modelId="{6746C660-F517-4198-B397-21215BABE42A}" type="presParOf" srcId="{BB75D3BA-55BA-46F8-84B3-BBFEFBC7EE1D}" destId="{99E8E9C3-2E0E-4F9F-A038-8FF32419BE4E}" srcOrd="3" destOrd="0" presId="urn:microsoft.com/office/officeart/2016/7/layout/RoundedRectangleTimeline"/>
    <dgm:cxn modelId="{CB7B2BC9-E8DD-48C9-A336-92480A524806}" type="presParOf" srcId="{BB75D3BA-55BA-46F8-84B3-BBFEFBC7EE1D}" destId="{7320F782-665B-495F-ACA8-1B31A7243AB5}" srcOrd="4" destOrd="0" presId="urn:microsoft.com/office/officeart/2016/7/layout/RoundedRectangleTimeline"/>
    <dgm:cxn modelId="{A3ACCC95-3D94-4F57-A253-925FA93EB31F}" type="presParOf" srcId="{CE9BC610-FD6F-4756-9279-5FF2746608B3}" destId="{9A47F0FE-5313-4256-9D40-F8ADB5DED7B2}" srcOrd="1" destOrd="0" presId="urn:microsoft.com/office/officeart/2016/7/layout/RoundedRectangleTimeline"/>
    <dgm:cxn modelId="{9F1E9A1C-7E2A-4DF5-A7FC-4E4C7EBF8209}" type="presParOf" srcId="{CE9BC610-FD6F-4756-9279-5FF2746608B3}" destId="{5D976AFB-CBB5-4159-AA7C-E1A6C9780034}" srcOrd="2" destOrd="0" presId="urn:microsoft.com/office/officeart/2016/7/layout/RoundedRectangleTimeline"/>
    <dgm:cxn modelId="{00FA052B-064C-4A7F-9F27-365A54EC59B6}" type="presParOf" srcId="{5D976AFB-CBB5-4159-AA7C-E1A6C9780034}" destId="{30E331DA-B55B-4836-B883-2974528B0480}" srcOrd="0" destOrd="0" presId="urn:microsoft.com/office/officeart/2016/7/layout/RoundedRectangleTimeline"/>
    <dgm:cxn modelId="{F4D504AF-8098-49C9-9AF3-616D9431F872}" type="presParOf" srcId="{5D976AFB-CBB5-4159-AA7C-E1A6C9780034}" destId="{761C9652-5F3B-46DA-8B60-B2C751AFB094}" srcOrd="1" destOrd="0" presId="urn:microsoft.com/office/officeart/2016/7/layout/RoundedRectangleTimeline"/>
    <dgm:cxn modelId="{C83133A8-35DB-43DB-B427-5FBD64DA8C9D}" type="presParOf" srcId="{5D976AFB-CBB5-4159-AA7C-E1A6C9780034}" destId="{7AEA4EEF-1A8C-4E9E-AD13-2337ED8DD167}" srcOrd="2" destOrd="0" presId="urn:microsoft.com/office/officeart/2016/7/layout/RoundedRectangleTimeline"/>
    <dgm:cxn modelId="{0AD6F4DE-4488-42E6-8F87-4973FBCC73ED}" type="presParOf" srcId="{5D976AFB-CBB5-4159-AA7C-E1A6C9780034}" destId="{C9352ACA-9BC1-4302-A6A3-5B0D1EE3A89B}" srcOrd="3" destOrd="0" presId="urn:microsoft.com/office/officeart/2016/7/layout/RoundedRectangleTimeline"/>
    <dgm:cxn modelId="{FB6C1E38-2CF6-4B88-8821-CE414744D40D}" type="presParOf" srcId="{5D976AFB-CBB5-4159-AA7C-E1A6C9780034}" destId="{C6725DEC-D749-4A6C-9F20-459560AE91A3}" srcOrd="4" destOrd="0" presId="urn:microsoft.com/office/officeart/2016/7/layout/RoundedRectangleTimeline"/>
    <dgm:cxn modelId="{F4788952-58F5-489D-8A44-2FB17FB8C182}" type="presParOf" srcId="{CE9BC610-FD6F-4756-9279-5FF2746608B3}" destId="{C7B85DC4-6A35-4B74-9316-D5F657B8D8B9}" srcOrd="3" destOrd="0" presId="urn:microsoft.com/office/officeart/2016/7/layout/RoundedRectangleTimeline"/>
    <dgm:cxn modelId="{38C5BC80-C9EF-4FBF-A9A3-37FEEA403EF8}" type="presParOf" srcId="{CE9BC610-FD6F-4756-9279-5FF2746608B3}" destId="{BE74C46C-8808-4693-A18F-5C0B03CB393F}" srcOrd="4" destOrd="0" presId="urn:microsoft.com/office/officeart/2016/7/layout/RoundedRectangleTimeline"/>
    <dgm:cxn modelId="{EE61CCF4-2E1F-4419-A8F8-84558B741E2F}" type="presParOf" srcId="{BE74C46C-8808-4693-A18F-5C0B03CB393F}" destId="{7C4571D5-1A0E-4E06-ABBB-2B9FCFE1B600}" srcOrd="0" destOrd="0" presId="urn:microsoft.com/office/officeart/2016/7/layout/RoundedRectangleTimeline"/>
    <dgm:cxn modelId="{908699F6-AD29-4057-8CDB-CB7C7CA696E5}" type="presParOf" srcId="{BE74C46C-8808-4693-A18F-5C0B03CB393F}" destId="{BE0B3BB7-622F-480E-B7D2-7E63B8438D6A}" srcOrd="1" destOrd="0" presId="urn:microsoft.com/office/officeart/2016/7/layout/RoundedRectangleTimeline"/>
    <dgm:cxn modelId="{DB1DEF4C-8B94-4CF0-B72D-470C8FFEBB64}" type="presParOf" srcId="{BE74C46C-8808-4693-A18F-5C0B03CB393F}" destId="{C48A9244-715A-42BC-BEE9-E566F6E2CA66}" srcOrd="2" destOrd="0" presId="urn:microsoft.com/office/officeart/2016/7/layout/RoundedRectangleTimeline"/>
    <dgm:cxn modelId="{B9F9F442-EACF-4748-8475-D327928972F6}" type="presParOf" srcId="{BE74C46C-8808-4693-A18F-5C0B03CB393F}" destId="{DBBACE52-45EA-4F10-8DB9-F5B6B48E545A}" srcOrd="3" destOrd="0" presId="urn:microsoft.com/office/officeart/2016/7/layout/RoundedRectangleTimeline"/>
    <dgm:cxn modelId="{73B686CB-C5AD-4428-A40A-77AD6EB5AAE7}" type="presParOf" srcId="{BE74C46C-8808-4693-A18F-5C0B03CB393F}" destId="{6D973677-67EA-4C52-999F-D06D8E5E8E6C}" srcOrd="4" destOrd="0" presId="urn:microsoft.com/office/officeart/2016/7/layout/RoundedRectangleTimeline"/>
    <dgm:cxn modelId="{16000924-FDFC-4647-9CC5-4835616EF5B8}" type="presParOf" srcId="{CE9BC610-FD6F-4756-9279-5FF2746608B3}" destId="{F6CD801E-B36B-405A-BC06-FBF3E9E69AB1}" srcOrd="5" destOrd="0" presId="urn:microsoft.com/office/officeart/2016/7/layout/RoundedRectangleTimeline"/>
    <dgm:cxn modelId="{C85FED75-5EF5-4734-9B5D-34BEF58D4C8D}" type="presParOf" srcId="{CE9BC610-FD6F-4756-9279-5FF2746608B3}" destId="{E6A48DD3-879A-4381-8F7E-E49AEAD46D62}" srcOrd="6" destOrd="0" presId="urn:microsoft.com/office/officeart/2016/7/layout/RoundedRectangleTimeline"/>
    <dgm:cxn modelId="{825859A6-4C3A-42E5-86E1-757BE00E9294}" type="presParOf" srcId="{E6A48DD3-879A-4381-8F7E-E49AEAD46D62}" destId="{3A270A10-1FCF-460A-BFF9-46C5DC9A9106}" srcOrd="0" destOrd="0" presId="urn:microsoft.com/office/officeart/2016/7/layout/RoundedRectangleTimeline"/>
    <dgm:cxn modelId="{6B7D50DC-C4D7-48E6-989F-5FD555EE01E4}" type="presParOf" srcId="{E6A48DD3-879A-4381-8F7E-E49AEAD46D62}" destId="{BA95347B-3037-46E9-B933-397CF120B73D}" srcOrd="1" destOrd="0" presId="urn:microsoft.com/office/officeart/2016/7/layout/RoundedRectangleTimeline"/>
    <dgm:cxn modelId="{B21EF316-30D7-43C1-B482-D8D414D93B59}" type="presParOf" srcId="{E6A48DD3-879A-4381-8F7E-E49AEAD46D62}" destId="{6F0529C3-F2A6-4E2A-A33E-7D4CFE03C583}" srcOrd="2" destOrd="0" presId="urn:microsoft.com/office/officeart/2016/7/layout/RoundedRectangleTimeline"/>
    <dgm:cxn modelId="{6ACDB796-978B-461C-AD64-1955ABB917D0}" type="presParOf" srcId="{E6A48DD3-879A-4381-8F7E-E49AEAD46D62}" destId="{91473B99-CCEE-4A4B-9832-06E1341D9216}" srcOrd="3" destOrd="0" presId="urn:microsoft.com/office/officeart/2016/7/layout/RoundedRectangleTimeline"/>
    <dgm:cxn modelId="{7A4EA7B8-4B20-4049-B7FC-3D442AAFE18E}" type="presParOf" srcId="{E6A48DD3-879A-4381-8F7E-E49AEAD46D62}" destId="{4051EDF0-55F3-4F5C-825A-039AA8C17F98}" srcOrd="4" destOrd="0" presId="urn:microsoft.com/office/officeart/2016/7/layout/RoundedRectangleTimeline"/>
    <dgm:cxn modelId="{EACF4C96-8130-4CC7-9965-42FBDEE176B5}" type="presParOf" srcId="{CE9BC610-FD6F-4756-9279-5FF2746608B3}" destId="{F1CE25B8-210C-4E97-A552-749FC1D2B4DF}" srcOrd="7" destOrd="0" presId="urn:microsoft.com/office/officeart/2016/7/layout/RoundedRectangleTimeline"/>
    <dgm:cxn modelId="{604A8AF5-52EA-4722-AB7B-DEB229AA3585}" type="presParOf" srcId="{CE9BC610-FD6F-4756-9279-5FF2746608B3}" destId="{F3552718-AF4F-4767-A92D-26CE75320F4B}" srcOrd="8" destOrd="0" presId="urn:microsoft.com/office/officeart/2016/7/layout/RoundedRectangleTimeline"/>
    <dgm:cxn modelId="{B8BED757-6D30-4C73-AB7C-E57C1A01F2EF}" type="presParOf" srcId="{F3552718-AF4F-4767-A92D-26CE75320F4B}" destId="{F7EBC0ED-101F-4A1D-888F-911B661F6C4F}" srcOrd="0" destOrd="0" presId="urn:microsoft.com/office/officeart/2016/7/layout/RoundedRectangleTimeline"/>
    <dgm:cxn modelId="{495DDFE8-E2E7-4E96-BDF8-46EA3FF07FD0}" type="presParOf" srcId="{F3552718-AF4F-4767-A92D-26CE75320F4B}" destId="{A249B2F2-6F8C-45E6-83CE-9AFAB8C6664E}" srcOrd="1" destOrd="0" presId="urn:microsoft.com/office/officeart/2016/7/layout/RoundedRectangleTimeline"/>
    <dgm:cxn modelId="{7652E039-4B7F-4DBD-8878-EEDA043E999B}" type="presParOf" srcId="{F3552718-AF4F-4767-A92D-26CE75320F4B}" destId="{E2369796-E8A5-4B8C-8C54-B835E5275775}" srcOrd="2" destOrd="0" presId="urn:microsoft.com/office/officeart/2016/7/layout/RoundedRectangleTimeline"/>
    <dgm:cxn modelId="{9F93497E-2676-4AD1-930A-3CD7002873FE}" type="presParOf" srcId="{F3552718-AF4F-4767-A92D-26CE75320F4B}" destId="{2D9FDA7B-062C-47A3-8878-1F63D7E53106}" srcOrd="3" destOrd="0" presId="urn:microsoft.com/office/officeart/2016/7/layout/RoundedRectangleTimeline"/>
    <dgm:cxn modelId="{78D63438-89DD-461E-8EC4-F7B4CF4F428B}" type="presParOf" srcId="{F3552718-AF4F-4767-A92D-26CE75320F4B}" destId="{68DA1F45-0C05-4A2C-84D5-12566B5C2B3F}" srcOrd="4" destOrd="0" presId="urn:microsoft.com/office/officeart/2016/7/layout/RoundedRectangleTimeline"/>
    <dgm:cxn modelId="{83F014E0-EA0A-4F8D-9CA3-CDE591BED2F5}" type="presParOf" srcId="{CE9BC610-FD6F-4756-9279-5FF2746608B3}" destId="{1F5B12BF-5891-439C-98B1-1C95B5EB7158}" srcOrd="9" destOrd="0" presId="urn:microsoft.com/office/officeart/2016/7/layout/RoundedRectangleTimeline"/>
    <dgm:cxn modelId="{4F2EFFBD-EFB2-4262-AE11-7A6564CA02CD}" type="presParOf" srcId="{CE9BC610-FD6F-4756-9279-5FF2746608B3}" destId="{7CE46E72-08D6-4C47-BC85-9DE2B5D2CAC9}" srcOrd="10" destOrd="0" presId="urn:microsoft.com/office/officeart/2016/7/layout/RoundedRectangleTimeline"/>
    <dgm:cxn modelId="{44B23E9E-8818-40E3-ACFA-1A051D2ECB4B}" type="presParOf" srcId="{7CE46E72-08D6-4C47-BC85-9DE2B5D2CAC9}" destId="{C9E18930-56E1-4C0B-BB03-5115D3D8574E}" srcOrd="0" destOrd="0" presId="urn:microsoft.com/office/officeart/2016/7/layout/RoundedRectangleTimeline"/>
    <dgm:cxn modelId="{8FD66770-D75F-4E5E-8D18-3BF36848FB9D}" type="presParOf" srcId="{7CE46E72-08D6-4C47-BC85-9DE2B5D2CAC9}" destId="{CDCCCF1E-FAF8-4031-A89E-171851A6EC7F}" srcOrd="1" destOrd="0" presId="urn:microsoft.com/office/officeart/2016/7/layout/RoundedRectangleTimeline"/>
    <dgm:cxn modelId="{F5438AB3-8FAF-4D1F-ABF1-08586123ED77}" type="presParOf" srcId="{7CE46E72-08D6-4C47-BC85-9DE2B5D2CAC9}" destId="{43578B7E-AF7F-42C8-813C-98B76314CA28}" srcOrd="2" destOrd="0" presId="urn:microsoft.com/office/officeart/2016/7/layout/RoundedRectangleTimeline"/>
    <dgm:cxn modelId="{853067F9-2DBD-4862-BC7E-44664722916F}" type="presParOf" srcId="{7CE46E72-08D6-4C47-BC85-9DE2B5D2CAC9}" destId="{39E2748C-B5B5-44E0-B2C3-4E28C09AF242}" srcOrd="3" destOrd="0" presId="urn:microsoft.com/office/officeart/2016/7/layout/RoundedRectangleTimeline"/>
    <dgm:cxn modelId="{6509AA15-6998-4A59-8AB7-340E9456FE0C}" type="presParOf" srcId="{7CE46E72-08D6-4C47-BC85-9DE2B5D2CAC9}" destId="{BD3156A7-6984-4014-875D-37817142E963}" srcOrd="4" destOrd="0" presId="urn:microsoft.com/office/officeart/2016/7/layout/RoundedRectangleTimeline"/>
    <dgm:cxn modelId="{D59AE236-CE68-49F2-A47F-D3EDCD41F6D5}" type="presParOf" srcId="{CE9BC610-FD6F-4756-9279-5FF2746608B3}" destId="{B2B606E3-B4C7-402C-8B34-91D1FEA64E19}" srcOrd="11" destOrd="0" presId="urn:microsoft.com/office/officeart/2016/7/layout/RoundedRectangleTimeline"/>
    <dgm:cxn modelId="{1C959118-941E-4360-B205-11D5CDC70A0C}" type="presParOf" srcId="{CE9BC610-FD6F-4756-9279-5FF2746608B3}" destId="{3E7D89A3-6F14-476C-AF5D-F65265DA3C71}" srcOrd="12" destOrd="0" presId="urn:microsoft.com/office/officeart/2016/7/layout/RoundedRectangleTimeline"/>
    <dgm:cxn modelId="{889B6D47-EFBA-4B71-9148-5DF721B15A65}" type="presParOf" srcId="{3E7D89A3-6F14-476C-AF5D-F65265DA3C71}" destId="{524B284A-A1DB-438E-ABFD-F87AFC738EB0}" srcOrd="0" destOrd="0" presId="urn:microsoft.com/office/officeart/2016/7/layout/RoundedRectangleTimeline"/>
    <dgm:cxn modelId="{39B25D5C-86C8-4F01-B1B6-28420E2A891B}" type="presParOf" srcId="{3E7D89A3-6F14-476C-AF5D-F65265DA3C71}" destId="{C94FDDA9-D3A5-4590-8F7D-55717B450A83}" srcOrd="1" destOrd="0" presId="urn:microsoft.com/office/officeart/2016/7/layout/RoundedRectangleTimeline"/>
    <dgm:cxn modelId="{C4B8C850-71F5-4FA8-87A7-E33BC11EC1A8}" type="presParOf" srcId="{3E7D89A3-6F14-476C-AF5D-F65265DA3C71}" destId="{3D077908-2267-4493-8B53-1BCADFFD8D6A}" srcOrd="2" destOrd="0" presId="urn:microsoft.com/office/officeart/2016/7/layout/RoundedRectangleTimeline"/>
    <dgm:cxn modelId="{7C4FE71B-818D-42D0-83BB-7A7DDFE9AB04}" type="presParOf" srcId="{3E7D89A3-6F14-476C-AF5D-F65265DA3C71}" destId="{8D63F3FD-72FF-4A2C-9F0E-710D9AABC7AF}" srcOrd="3" destOrd="0" presId="urn:microsoft.com/office/officeart/2016/7/layout/RoundedRectangleTimeline"/>
    <dgm:cxn modelId="{9DF9085D-2FE1-4D30-BF28-03B369092445}" type="presParOf" srcId="{3E7D89A3-6F14-476C-AF5D-F65265DA3C71}" destId="{D5692CB0-4E10-4F2D-9526-417373A4049B}" srcOrd="4" destOrd="0" presId="urn:microsoft.com/office/officeart/2016/7/layout/RoundedRectangleTimeline"/>
    <dgm:cxn modelId="{5DEC0C09-4E96-4F5F-BEC5-703CF67A6A7F}" type="presParOf" srcId="{CE9BC610-FD6F-4756-9279-5FF2746608B3}" destId="{445BB4D3-2E2A-4D59-87BE-1981CB9D7727}" srcOrd="13" destOrd="0" presId="urn:microsoft.com/office/officeart/2016/7/layout/RoundedRectangleTimeline"/>
    <dgm:cxn modelId="{63D82094-DDFB-4960-A262-2444902D416E}" type="presParOf" srcId="{CE9BC610-FD6F-4756-9279-5FF2746608B3}" destId="{4A249659-C6E0-4FF0-82D7-28C06587CECE}" srcOrd="14" destOrd="0" presId="urn:microsoft.com/office/officeart/2016/7/layout/RoundedRectangleTimeline"/>
    <dgm:cxn modelId="{B65A0A48-02DE-489F-BC05-AECF252233D7}" type="presParOf" srcId="{4A249659-C6E0-4FF0-82D7-28C06587CECE}" destId="{7D2E285A-A910-49C8-8A69-A530645E0FA3}" srcOrd="0" destOrd="0" presId="urn:microsoft.com/office/officeart/2016/7/layout/RoundedRectangleTimeline"/>
    <dgm:cxn modelId="{26B15BEA-977C-4DE1-8C66-C54EB2E6C9D2}" type="presParOf" srcId="{4A249659-C6E0-4FF0-82D7-28C06587CECE}" destId="{88159437-5C75-47D4-B5BE-A186B46DE61B}" srcOrd="1" destOrd="0" presId="urn:microsoft.com/office/officeart/2016/7/layout/RoundedRectangleTimeline"/>
    <dgm:cxn modelId="{DC16C262-3977-4F57-8C4D-4B7E919E21BF}" type="presParOf" srcId="{4A249659-C6E0-4FF0-82D7-28C06587CECE}" destId="{D1863C7E-4DE8-4146-96C5-AB42AC260091}" srcOrd="2" destOrd="0" presId="urn:microsoft.com/office/officeart/2016/7/layout/RoundedRectangleTimeline"/>
    <dgm:cxn modelId="{54C2CE71-92E8-4FC4-92B2-822E544E8E0D}" type="presParOf" srcId="{4A249659-C6E0-4FF0-82D7-28C06587CECE}" destId="{22D2A3DB-AD6B-4734-8CC2-7F5D815AF944}" srcOrd="3" destOrd="0" presId="urn:microsoft.com/office/officeart/2016/7/layout/RoundedRectangleTimeline"/>
    <dgm:cxn modelId="{F626720A-DB37-4554-B053-6CAF084AEA6F}" type="presParOf" srcId="{4A249659-C6E0-4FF0-82D7-28C06587CECE}" destId="{0275ADCD-F36B-4A2B-B5BD-386ED5A9A5BA}"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dirty="0">
              <a:solidFill>
                <a:srgbClr val="000000">
                  <a:hueOff val="0"/>
                  <a:satOff val="0"/>
                  <a:lumOff val="0"/>
                  <a:alphaOff val="0"/>
                </a:srgbClr>
              </a:solidFill>
              <a:latin typeface="+mj-lt"/>
              <a:ea typeface="+mn-ea"/>
              <a:cs typeface="+mn-cs"/>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393AF2-C68B-44C4-A06E-1F95704EAEC4}"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86ADCBF5-207C-4051-809C-15508B3A310E}">
      <dgm:prSet custT="1"/>
      <dgm:spPr>
        <a:xfrm>
          <a:off x="837583"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i="0" dirty="0">
              <a:solidFill>
                <a:srgbClr val="FFFFFF"/>
              </a:solidFill>
              <a:latin typeface="Microsoft YaHei"/>
              <a:ea typeface="+mn-ea"/>
              <a:cs typeface="+mn-cs"/>
            </a:rPr>
            <a:t>Age :</a:t>
          </a:r>
        </a:p>
        <a:p>
          <a:pPr>
            <a:buNone/>
          </a:pPr>
          <a:r>
            <a:rPr lang="en-US" sz="1050" b="0" i="0" dirty="0">
              <a:solidFill>
                <a:srgbClr val="FFFFFF"/>
              </a:solidFill>
              <a:latin typeface="Microsoft YaHei"/>
              <a:ea typeface="+mn-ea"/>
              <a:cs typeface="+mn-cs"/>
            </a:rPr>
            <a:t>54% aged 25–34, </a:t>
          </a:r>
        </a:p>
        <a:p>
          <a:pPr>
            <a:buNone/>
          </a:pPr>
          <a:r>
            <a:rPr lang="en-US" sz="1050" b="0" i="0" dirty="0">
              <a:solidFill>
                <a:srgbClr val="FFFFFF"/>
              </a:solidFill>
              <a:latin typeface="Microsoft YaHei"/>
              <a:ea typeface="+mn-ea"/>
              <a:cs typeface="+mn-cs"/>
            </a:rPr>
            <a:t>43% aged 18–24.</a:t>
          </a:r>
          <a:endParaRPr lang="en-US" sz="1050" dirty="0">
            <a:solidFill>
              <a:srgbClr val="FFFFFF"/>
            </a:solidFill>
            <a:latin typeface="Microsoft YaHei"/>
            <a:ea typeface="+mn-ea"/>
            <a:cs typeface="+mn-cs"/>
          </a:endParaRPr>
        </a:p>
      </dgm:t>
    </dgm:pt>
    <dgm:pt modelId="{235C20C5-B4B2-4CB9-ABF9-0592722573BA}" type="parTrans" cxnId="{21D560B5-02D4-4275-9797-C82BDB2187F2}">
      <dgm:prSet/>
      <dgm:spPr/>
      <dgm:t>
        <a:bodyPr/>
        <a:lstStyle/>
        <a:p>
          <a:endParaRPr lang="en-US" sz="2400"/>
        </a:p>
      </dgm:t>
    </dgm:pt>
    <dgm:pt modelId="{77A43DCC-5C84-4FA7-9E4B-F51937973EB9}" type="sibTrans" cxnId="{21D560B5-02D4-4275-9797-C82BDB2187F2}">
      <dgm:prSet custT="1"/>
      <dgm:spPr>
        <a:xfrm>
          <a:off x="3203715" y="384885"/>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gm:spPr>
      <dgm:t>
        <a:bodyPr/>
        <a:lstStyle/>
        <a:p>
          <a:pPr>
            <a:buNone/>
          </a:pPr>
          <a:endParaRPr lang="en-US" sz="900">
            <a:solidFill>
              <a:srgbClr val="FFFFFF"/>
            </a:solidFill>
            <a:latin typeface="Microsoft YaHei"/>
            <a:ea typeface="+mn-ea"/>
            <a:cs typeface="+mn-cs"/>
          </a:endParaRPr>
        </a:p>
      </dgm:t>
    </dgm:pt>
    <dgm:pt modelId="{671882D3-1F8E-49E5-A5F0-FF1319B49F5F}">
      <dgm:prSet custT="1"/>
      <dgm:spPr>
        <a:xfrm>
          <a:off x="3882238"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i="0" dirty="0">
              <a:solidFill>
                <a:srgbClr val="FFFFFF"/>
              </a:solidFill>
              <a:latin typeface="Microsoft YaHei"/>
              <a:ea typeface="+mn-ea"/>
              <a:cs typeface="+mn-cs"/>
            </a:rPr>
            <a:t>Gender: </a:t>
          </a:r>
        </a:p>
        <a:p>
          <a:pPr>
            <a:buNone/>
          </a:pPr>
          <a:r>
            <a:rPr lang="en-US" sz="1050" b="0" i="0" dirty="0">
              <a:solidFill>
                <a:srgbClr val="FFFFFF"/>
              </a:solidFill>
              <a:latin typeface="Microsoft YaHei"/>
              <a:ea typeface="+mn-ea"/>
              <a:cs typeface="+mn-cs"/>
            </a:rPr>
            <a:t>61% Female.</a:t>
          </a:r>
        </a:p>
        <a:p>
          <a:pPr>
            <a:buNone/>
          </a:pPr>
          <a:r>
            <a:rPr lang="en-US" sz="1050" b="0" i="0" dirty="0">
              <a:solidFill>
                <a:srgbClr val="FFFFFF"/>
              </a:solidFill>
              <a:latin typeface="Microsoft YaHei"/>
              <a:ea typeface="+mn-ea"/>
              <a:cs typeface="+mn-cs"/>
            </a:rPr>
            <a:t>39% Male.</a:t>
          </a:r>
          <a:endParaRPr lang="en-US" sz="1050" dirty="0">
            <a:solidFill>
              <a:srgbClr val="FFFFFF"/>
            </a:solidFill>
            <a:latin typeface="Microsoft YaHei"/>
            <a:ea typeface="+mn-ea"/>
            <a:cs typeface="+mn-cs"/>
          </a:endParaRPr>
        </a:p>
      </dgm:t>
    </dgm:pt>
    <dgm:pt modelId="{FA529C38-7188-44AD-A44A-2D6E8B41A215}" type="parTrans" cxnId="{40A01DDB-A97B-4E44-A294-769A17B49F4A}">
      <dgm:prSet/>
      <dgm:spPr/>
      <dgm:t>
        <a:bodyPr/>
        <a:lstStyle/>
        <a:p>
          <a:endParaRPr lang="en-US" sz="2400"/>
        </a:p>
      </dgm:t>
    </dgm:pt>
    <dgm:pt modelId="{45B0A5EA-83F7-444E-AC89-88686A22634C}" type="sibTrans" cxnId="{40A01DDB-A97B-4E44-A294-769A17B49F4A}">
      <dgm:prSet custT="1"/>
      <dgm:spPr>
        <a:xfrm rot="5400000">
          <a:off x="4739091" y="1459213"/>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gm:spPr>
      <dgm:t>
        <a:bodyPr/>
        <a:lstStyle/>
        <a:p>
          <a:pPr>
            <a:buNone/>
          </a:pPr>
          <a:endParaRPr lang="en-US" sz="900">
            <a:solidFill>
              <a:srgbClr val="FFFFFF"/>
            </a:solidFill>
            <a:latin typeface="Microsoft YaHei"/>
            <a:ea typeface="+mn-ea"/>
            <a:cs typeface="+mn-cs"/>
          </a:endParaRPr>
        </a:p>
      </dgm:t>
    </dgm:pt>
    <dgm:pt modelId="{5BDE2854-6866-4C85-8CD8-05E76133E996}">
      <dgm:prSet custT="1"/>
      <dgm:spPr>
        <a:xfrm>
          <a:off x="3882238"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dirty="0">
              <a:solidFill>
                <a:srgbClr val="FFFFFF"/>
              </a:solidFill>
              <a:latin typeface="Microsoft YaHei"/>
              <a:ea typeface="+mn-ea"/>
              <a:cs typeface="+mn-cs"/>
            </a:rPr>
            <a:t>Map use frequency: </a:t>
          </a:r>
        </a:p>
        <a:p>
          <a:pPr>
            <a:buNone/>
          </a:pPr>
          <a:r>
            <a:rPr lang="en-US" sz="1050" b="0" i="0" dirty="0">
              <a:solidFill>
                <a:srgbClr val="FFFFFF"/>
              </a:solidFill>
              <a:latin typeface="Microsoft YaHei"/>
              <a:ea typeface="+mn-ea"/>
              <a:cs typeface="+mn-cs"/>
            </a:rPr>
            <a:t>67% more than four times a week.</a:t>
          </a:r>
        </a:p>
        <a:p>
          <a:pPr>
            <a:buNone/>
          </a:pPr>
          <a:r>
            <a:rPr lang="en-US" sz="1050" b="0" i="0" dirty="0">
              <a:solidFill>
                <a:srgbClr val="FFFFFF"/>
              </a:solidFill>
              <a:latin typeface="Microsoft YaHei"/>
              <a:ea typeface="+mn-ea"/>
              <a:cs typeface="+mn-cs"/>
            </a:rPr>
            <a:t>28 between two and four times a week.</a:t>
          </a:r>
          <a:endParaRPr lang="en-US" sz="1050" dirty="0">
            <a:solidFill>
              <a:srgbClr val="FFFFFF"/>
            </a:solidFill>
            <a:latin typeface="Microsoft YaHei"/>
            <a:ea typeface="+mn-ea"/>
            <a:cs typeface="+mn-cs"/>
          </a:endParaRPr>
        </a:p>
      </dgm:t>
    </dgm:pt>
    <dgm:pt modelId="{CCA8BF7A-380F-41A6-8ECF-254AEFDB3A8F}" type="parTrans" cxnId="{05C81690-0E3A-46C9-B6D6-43055CAE29C8}">
      <dgm:prSet/>
      <dgm:spPr/>
      <dgm:t>
        <a:bodyPr/>
        <a:lstStyle/>
        <a:p>
          <a:endParaRPr lang="en-US" sz="2400"/>
        </a:p>
      </dgm:t>
    </dgm:pt>
    <dgm:pt modelId="{C61A72B9-9ABB-4A28-AFFD-DA80BEFB22EA}" type="sibTrans" cxnId="{05C81690-0E3A-46C9-B6D6-43055CAE29C8}">
      <dgm:prSet custT="1"/>
      <dgm:spPr>
        <a:xfrm rot="10800000">
          <a:off x="3229812" y="2559639"/>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gm:spPr>
      <dgm:t>
        <a:bodyPr/>
        <a:lstStyle/>
        <a:p>
          <a:pPr>
            <a:buNone/>
          </a:pPr>
          <a:endParaRPr lang="en-US" sz="900">
            <a:solidFill>
              <a:srgbClr val="FFFFFF"/>
            </a:solidFill>
            <a:latin typeface="Microsoft YaHei"/>
            <a:ea typeface="+mn-ea"/>
            <a:cs typeface="+mn-cs"/>
          </a:endParaRPr>
        </a:p>
      </dgm:t>
    </dgm:pt>
    <dgm:pt modelId="{096C080E-6F32-4480-A527-C29FE679AC2D}">
      <dgm:prSet custT="1"/>
      <dgm:spPr>
        <a:xfrm>
          <a:off x="837583"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i="0" dirty="0">
              <a:solidFill>
                <a:srgbClr val="FFFFFF"/>
              </a:solidFill>
              <a:latin typeface="Microsoft YaHei"/>
              <a:ea typeface="+mn-ea"/>
              <a:cs typeface="+mn-cs"/>
            </a:rPr>
            <a:t>Spatial ability: </a:t>
          </a:r>
        </a:p>
        <a:p>
          <a:pPr>
            <a:buNone/>
          </a:pPr>
          <a:r>
            <a:rPr lang="en-US" sz="1050" b="0" i="0" dirty="0">
              <a:solidFill>
                <a:srgbClr val="FFFFFF"/>
              </a:solidFill>
              <a:latin typeface="Microsoft YaHei"/>
              <a:ea typeface="+mn-ea"/>
              <a:cs typeface="+mn-cs"/>
            </a:rPr>
            <a:t>Average SBSOD score for all participants: 4.49 (1=poor, 7=good), with a standard deviation of 1.1.</a:t>
          </a:r>
          <a:endParaRPr lang="en-US" sz="1050" dirty="0">
            <a:solidFill>
              <a:srgbClr val="FFFFFF"/>
            </a:solidFill>
            <a:latin typeface="Microsoft YaHei"/>
            <a:ea typeface="+mn-ea"/>
            <a:cs typeface="+mn-cs"/>
          </a:endParaRPr>
        </a:p>
      </dgm:t>
    </dgm:pt>
    <dgm:pt modelId="{F2E8E909-3C60-460C-A0F9-E91F7BDD9CDD}" type="parTrans" cxnId="{895818EB-CDC4-4406-8B25-AA63CCBCEB49}">
      <dgm:prSet/>
      <dgm:spPr/>
      <dgm:t>
        <a:bodyPr/>
        <a:lstStyle/>
        <a:p>
          <a:endParaRPr lang="en-US" sz="2400"/>
        </a:p>
      </dgm:t>
    </dgm:pt>
    <dgm:pt modelId="{EAB5C759-DDB7-47F2-871F-A2A5B7CE82F3}" type="sibTrans" cxnId="{895818EB-CDC4-4406-8B25-AA63CCBCEB49}">
      <dgm:prSet/>
      <dgm:spPr/>
      <dgm:t>
        <a:bodyPr/>
        <a:lstStyle/>
        <a:p>
          <a:endParaRPr lang="en-US" sz="2400"/>
        </a:p>
      </dgm:t>
    </dgm:pt>
    <dgm:pt modelId="{4B391051-6161-4F35-B70E-8440FE4D3582}" type="pres">
      <dgm:prSet presAssocID="{AF393AF2-C68B-44C4-A06E-1F95704EAEC4}" presName="diagram" presStyleCnt="0">
        <dgm:presLayoutVars>
          <dgm:dir/>
          <dgm:resizeHandles val="exact"/>
        </dgm:presLayoutVars>
      </dgm:prSet>
      <dgm:spPr/>
    </dgm:pt>
    <dgm:pt modelId="{EFFC8464-90B6-468A-B27C-3BFF1236A731}" type="pres">
      <dgm:prSet presAssocID="{86ADCBF5-207C-4051-809C-15508B3A310E}" presName="node" presStyleLbl="node1" presStyleIdx="0" presStyleCnt="4">
        <dgm:presLayoutVars>
          <dgm:bulletEnabled val="1"/>
        </dgm:presLayoutVars>
      </dgm:prSet>
      <dgm:spPr/>
    </dgm:pt>
    <dgm:pt modelId="{FE418668-E867-401D-8B82-2AB50D14C33F}" type="pres">
      <dgm:prSet presAssocID="{77A43DCC-5C84-4FA7-9E4B-F51937973EB9}" presName="sibTrans" presStyleLbl="sibTrans2D1" presStyleIdx="0" presStyleCnt="3"/>
      <dgm:spPr/>
    </dgm:pt>
    <dgm:pt modelId="{4DB00599-E777-40C3-BD07-0F07D1406F06}" type="pres">
      <dgm:prSet presAssocID="{77A43DCC-5C84-4FA7-9E4B-F51937973EB9}" presName="connectorText" presStyleLbl="sibTrans2D1" presStyleIdx="0" presStyleCnt="3"/>
      <dgm:spPr/>
    </dgm:pt>
    <dgm:pt modelId="{8C942A43-2132-4A7C-A46B-46DF6B62A800}" type="pres">
      <dgm:prSet presAssocID="{671882D3-1F8E-49E5-A5F0-FF1319B49F5F}" presName="node" presStyleLbl="node1" presStyleIdx="1" presStyleCnt="4">
        <dgm:presLayoutVars>
          <dgm:bulletEnabled val="1"/>
        </dgm:presLayoutVars>
      </dgm:prSet>
      <dgm:spPr/>
    </dgm:pt>
    <dgm:pt modelId="{57E94071-09BE-4F06-99CC-A992471ECD68}" type="pres">
      <dgm:prSet presAssocID="{45B0A5EA-83F7-444E-AC89-88686A22634C}" presName="sibTrans" presStyleLbl="sibTrans2D1" presStyleIdx="1" presStyleCnt="3"/>
      <dgm:spPr/>
    </dgm:pt>
    <dgm:pt modelId="{3B3269A1-3340-4879-9001-2547DA00BE85}" type="pres">
      <dgm:prSet presAssocID="{45B0A5EA-83F7-444E-AC89-88686A22634C}" presName="connectorText" presStyleLbl="sibTrans2D1" presStyleIdx="1" presStyleCnt="3"/>
      <dgm:spPr/>
    </dgm:pt>
    <dgm:pt modelId="{826644C4-D7B2-4954-9197-6D911786CB0F}" type="pres">
      <dgm:prSet presAssocID="{5BDE2854-6866-4C85-8CD8-05E76133E996}" presName="node" presStyleLbl="node1" presStyleIdx="2" presStyleCnt="4">
        <dgm:presLayoutVars>
          <dgm:bulletEnabled val="1"/>
        </dgm:presLayoutVars>
      </dgm:prSet>
      <dgm:spPr/>
    </dgm:pt>
    <dgm:pt modelId="{7C349DE5-73BA-4DDF-AB5B-B873B1FD5AF3}" type="pres">
      <dgm:prSet presAssocID="{C61A72B9-9ABB-4A28-AFFD-DA80BEFB22EA}" presName="sibTrans" presStyleLbl="sibTrans2D1" presStyleIdx="2" presStyleCnt="3"/>
      <dgm:spPr/>
    </dgm:pt>
    <dgm:pt modelId="{FD8D9AEA-7146-4435-A17F-080828E23D25}" type="pres">
      <dgm:prSet presAssocID="{C61A72B9-9ABB-4A28-AFFD-DA80BEFB22EA}" presName="connectorText" presStyleLbl="sibTrans2D1" presStyleIdx="2" presStyleCnt="3"/>
      <dgm:spPr/>
    </dgm:pt>
    <dgm:pt modelId="{30D3B205-AD0A-4B9A-832A-66053B749A54}" type="pres">
      <dgm:prSet presAssocID="{096C080E-6F32-4480-A527-C29FE679AC2D}" presName="node" presStyleLbl="node1" presStyleIdx="3" presStyleCnt="4">
        <dgm:presLayoutVars>
          <dgm:bulletEnabled val="1"/>
        </dgm:presLayoutVars>
      </dgm:prSet>
      <dgm:spPr/>
    </dgm:pt>
  </dgm:ptLst>
  <dgm:cxnLst>
    <dgm:cxn modelId="{9DDCF004-6A3F-46B2-ACEE-0B0096300EE8}" type="presOf" srcId="{5BDE2854-6866-4C85-8CD8-05E76133E996}" destId="{826644C4-D7B2-4954-9197-6D911786CB0F}" srcOrd="0" destOrd="0" presId="urn:microsoft.com/office/officeart/2005/8/layout/process5"/>
    <dgm:cxn modelId="{45FCB70D-7C2C-441B-B6B7-FAEC0FFB997A}" type="presOf" srcId="{AF393AF2-C68B-44C4-A06E-1F95704EAEC4}" destId="{4B391051-6161-4F35-B70E-8440FE4D3582}" srcOrd="0" destOrd="0" presId="urn:microsoft.com/office/officeart/2005/8/layout/process5"/>
    <dgm:cxn modelId="{E813EE34-6750-45B1-B61F-762993C3E874}" type="presOf" srcId="{671882D3-1F8E-49E5-A5F0-FF1319B49F5F}" destId="{8C942A43-2132-4A7C-A46B-46DF6B62A800}" srcOrd="0" destOrd="0" presId="urn:microsoft.com/office/officeart/2005/8/layout/process5"/>
    <dgm:cxn modelId="{F966B846-D58F-4182-95CF-66F87D119C09}" type="presOf" srcId="{45B0A5EA-83F7-444E-AC89-88686A22634C}" destId="{57E94071-09BE-4F06-99CC-A992471ECD68}" srcOrd="0" destOrd="0" presId="urn:microsoft.com/office/officeart/2005/8/layout/process5"/>
    <dgm:cxn modelId="{13DB3967-F111-48BE-97C0-1DD3737F3348}" type="presOf" srcId="{096C080E-6F32-4480-A527-C29FE679AC2D}" destId="{30D3B205-AD0A-4B9A-832A-66053B749A54}" srcOrd="0" destOrd="0" presId="urn:microsoft.com/office/officeart/2005/8/layout/process5"/>
    <dgm:cxn modelId="{05C81690-0E3A-46C9-B6D6-43055CAE29C8}" srcId="{AF393AF2-C68B-44C4-A06E-1F95704EAEC4}" destId="{5BDE2854-6866-4C85-8CD8-05E76133E996}" srcOrd="2" destOrd="0" parTransId="{CCA8BF7A-380F-41A6-8ECF-254AEFDB3A8F}" sibTransId="{C61A72B9-9ABB-4A28-AFFD-DA80BEFB22EA}"/>
    <dgm:cxn modelId="{14A1A396-4D38-42D7-BA63-5653BC2E6492}" type="presOf" srcId="{77A43DCC-5C84-4FA7-9E4B-F51937973EB9}" destId="{4DB00599-E777-40C3-BD07-0F07D1406F06}" srcOrd="1" destOrd="0" presId="urn:microsoft.com/office/officeart/2005/8/layout/process5"/>
    <dgm:cxn modelId="{F98622A7-BF4C-4268-A008-E97BCBB7E0DF}" type="presOf" srcId="{86ADCBF5-207C-4051-809C-15508B3A310E}" destId="{EFFC8464-90B6-468A-B27C-3BFF1236A731}" srcOrd="0" destOrd="0" presId="urn:microsoft.com/office/officeart/2005/8/layout/process5"/>
    <dgm:cxn modelId="{21D560B5-02D4-4275-9797-C82BDB2187F2}" srcId="{AF393AF2-C68B-44C4-A06E-1F95704EAEC4}" destId="{86ADCBF5-207C-4051-809C-15508B3A310E}" srcOrd="0" destOrd="0" parTransId="{235C20C5-B4B2-4CB9-ABF9-0592722573BA}" sibTransId="{77A43DCC-5C84-4FA7-9E4B-F51937973EB9}"/>
    <dgm:cxn modelId="{45C352C1-2D3D-41AF-A5FB-A87B09673B30}" type="presOf" srcId="{77A43DCC-5C84-4FA7-9E4B-F51937973EB9}" destId="{FE418668-E867-401D-8B82-2AB50D14C33F}" srcOrd="0" destOrd="0" presId="urn:microsoft.com/office/officeart/2005/8/layout/process5"/>
    <dgm:cxn modelId="{3F8EFDC4-91D2-428D-BCC5-84FCDAD08081}" type="presOf" srcId="{45B0A5EA-83F7-444E-AC89-88686A22634C}" destId="{3B3269A1-3340-4879-9001-2547DA00BE85}" srcOrd="1" destOrd="0" presId="urn:microsoft.com/office/officeart/2005/8/layout/process5"/>
    <dgm:cxn modelId="{49A55AC7-CF96-4101-A48A-247E01C75BEA}" type="presOf" srcId="{C61A72B9-9ABB-4A28-AFFD-DA80BEFB22EA}" destId="{7C349DE5-73BA-4DDF-AB5B-B873B1FD5AF3}" srcOrd="0" destOrd="0" presId="urn:microsoft.com/office/officeart/2005/8/layout/process5"/>
    <dgm:cxn modelId="{40A01DDB-A97B-4E44-A294-769A17B49F4A}" srcId="{AF393AF2-C68B-44C4-A06E-1F95704EAEC4}" destId="{671882D3-1F8E-49E5-A5F0-FF1319B49F5F}" srcOrd="1" destOrd="0" parTransId="{FA529C38-7188-44AD-A44A-2D6E8B41A215}" sibTransId="{45B0A5EA-83F7-444E-AC89-88686A22634C}"/>
    <dgm:cxn modelId="{895818EB-CDC4-4406-8B25-AA63CCBCEB49}" srcId="{AF393AF2-C68B-44C4-A06E-1F95704EAEC4}" destId="{096C080E-6F32-4480-A527-C29FE679AC2D}" srcOrd="3" destOrd="0" parTransId="{F2E8E909-3C60-460C-A0F9-E91F7BDD9CDD}" sibTransId="{EAB5C759-DDB7-47F2-871F-A2A5B7CE82F3}"/>
    <dgm:cxn modelId="{3D9F7AFB-8D26-4C92-A1DE-5DE6DDCA9BAE}" type="presOf" srcId="{C61A72B9-9ABB-4A28-AFFD-DA80BEFB22EA}" destId="{FD8D9AEA-7146-4435-A17F-080828E23D25}" srcOrd="1" destOrd="0" presId="urn:microsoft.com/office/officeart/2005/8/layout/process5"/>
    <dgm:cxn modelId="{50348D89-FCEA-4DF2-8D6A-F797B80BBD47}" type="presParOf" srcId="{4B391051-6161-4F35-B70E-8440FE4D3582}" destId="{EFFC8464-90B6-468A-B27C-3BFF1236A731}" srcOrd="0" destOrd="0" presId="urn:microsoft.com/office/officeart/2005/8/layout/process5"/>
    <dgm:cxn modelId="{8A42439E-A8F6-4432-91CC-A598D189D79B}" type="presParOf" srcId="{4B391051-6161-4F35-B70E-8440FE4D3582}" destId="{FE418668-E867-401D-8B82-2AB50D14C33F}" srcOrd="1" destOrd="0" presId="urn:microsoft.com/office/officeart/2005/8/layout/process5"/>
    <dgm:cxn modelId="{6281D7CC-52FA-4D9F-AD48-BE49D35C4883}" type="presParOf" srcId="{FE418668-E867-401D-8B82-2AB50D14C33F}" destId="{4DB00599-E777-40C3-BD07-0F07D1406F06}" srcOrd="0" destOrd="0" presId="urn:microsoft.com/office/officeart/2005/8/layout/process5"/>
    <dgm:cxn modelId="{6311FA38-06C2-4317-BAF7-E498522FCEF6}" type="presParOf" srcId="{4B391051-6161-4F35-B70E-8440FE4D3582}" destId="{8C942A43-2132-4A7C-A46B-46DF6B62A800}" srcOrd="2" destOrd="0" presId="urn:microsoft.com/office/officeart/2005/8/layout/process5"/>
    <dgm:cxn modelId="{C9A0EC16-73F3-4535-B2F5-C39B1FA63C95}" type="presParOf" srcId="{4B391051-6161-4F35-B70E-8440FE4D3582}" destId="{57E94071-09BE-4F06-99CC-A992471ECD68}" srcOrd="3" destOrd="0" presId="urn:microsoft.com/office/officeart/2005/8/layout/process5"/>
    <dgm:cxn modelId="{3063CD92-7739-455D-9829-58D92B0F4987}" type="presParOf" srcId="{57E94071-09BE-4F06-99CC-A992471ECD68}" destId="{3B3269A1-3340-4879-9001-2547DA00BE85}" srcOrd="0" destOrd="0" presId="urn:microsoft.com/office/officeart/2005/8/layout/process5"/>
    <dgm:cxn modelId="{5CF871FE-7D77-4D16-A071-A9DA2E559E23}" type="presParOf" srcId="{4B391051-6161-4F35-B70E-8440FE4D3582}" destId="{826644C4-D7B2-4954-9197-6D911786CB0F}" srcOrd="4" destOrd="0" presId="urn:microsoft.com/office/officeart/2005/8/layout/process5"/>
    <dgm:cxn modelId="{9FE66418-E68B-4BEE-B3A1-57706DF66574}" type="presParOf" srcId="{4B391051-6161-4F35-B70E-8440FE4D3582}" destId="{7C349DE5-73BA-4DDF-AB5B-B873B1FD5AF3}" srcOrd="5" destOrd="0" presId="urn:microsoft.com/office/officeart/2005/8/layout/process5"/>
    <dgm:cxn modelId="{76B1D0B2-A0B7-44EE-9E27-D41D38B202E9}" type="presParOf" srcId="{7C349DE5-73BA-4DDF-AB5B-B873B1FD5AF3}" destId="{FD8D9AEA-7146-4435-A17F-080828E23D25}" srcOrd="0" destOrd="0" presId="urn:microsoft.com/office/officeart/2005/8/layout/process5"/>
    <dgm:cxn modelId="{888BFE4E-22F2-4CE5-844B-1E5525F222B6}" type="presParOf" srcId="{4B391051-6161-4F35-B70E-8440FE4D3582}" destId="{30D3B205-AD0A-4B9A-832A-66053B749A54}" srcOrd="6" destOrd="0" presId="urn:microsoft.com/office/officeart/2005/8/layout/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dirty="0">
              <a:solidFill>
                <a:srgbClr val="000000">
                  <a:hueOff val="0"/>
                  <a:satOff val="0"/>
                  <a:lumOff val="0"/>
                  <a:alphaOff val="0"/>
                </a:srgbClr>
              </a:solidFill>
              <a:latin typeface="+mj-lt"/>
              <a:ea typeface="+mn-ea"/>
              <a:cs typeface="+mn-cs"/>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mj-lt"/>
              <a:ea typeface="+mn-ea"/>
              <a:cs typeface="+mn-cs"/>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3942E-B93D-46CD-A3A8-97A27989EFE1}">
      <dsp:nvSpPr>
        <dsp:cNvPr id="0" name=""/>
        <dsp:cNvSpPr/>
      </dsp:nvSpPr>
      <dsp: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Feb. 2024</a:t>
          </a:r>
        </a:p>
      </dsp:txBody>
      <dsp:txXfrm rot="5400000">
        <a:off x="429467" y="1934137"/>
        <a:ext cx="1191516" cy="383684"/>
      </dsp:txXfrm>
    </dsp:sp>
    <dsp:sp modelId="{29E1BA73-9C94-446C-948F-BD5305E03B18}">
      <dsp:nvSpPr>
        <dsp:cNvPr id="0" name=""/>
        <dsp:cNvSpPr/>
      </dsp:nvSpPr>
      <dsp:spPr>
        <a:xfrm>
          <a:off x="4621"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Start of master thesis</a:t>
          </a:r>
        </a:p>
      </dsp:txBody>
      <dsp:txXfrm>
        <a:off x="4621" y="0"/>
        <a:ext cx="2020453" cy="1488186"/>
      </dsp:txXfrm>
    </dsp:sp>
    <dsp:sp modelId="{C26B38A6-DA0E-411E-A10E-5AA1DCC3A09C}">
      <dsp:nvSpPr>
        <dsp:cNvPr id="0" name=""/>
        <dsp:cNvSpPr/>
      </dsp:nvSpPr>
      <dsp: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9E8E9C3-2E0E-4F9F-A038-8FF32419BE4E}">
      <dsp:nvSpPr>
        <dsp:cNvPr id="0" name=""/>
        <dsp:cNvSpPr/>
      </dsp:nvSpPr>
      <dsp: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331DA-B55B-4836-B883-2974528B0480}">
      <dsp:nvSpPr>
        <dsp:cNvPr id="0" name=""/>
        <dsp:cNvSpPr/>
      </dsp:nvSpPr>
      <dsp: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16 Apr. 2024</a:t>
          </a:r>
        </a:p>
      </dsp:txBody>
      <dsp:txXfrm>
        <a:off x="1620983" y="1913382"/>
        <a:ext cx="1212272" cy="425196"/>
      </dsp:txXfrm>
    </dsp:sp>
    <dsp:sp modelId="{761C9652-5F3B-46DA-8B60-B2C751AFB094}">
      <dsp:nvSpPr>
        <dsp:cNvPr id="0" name=""/>
        <dsp:cNvSpPr/>
      </dsp:nvSpPr>
      <dsp:spPr>
        <a:xfrm>
          <a:off x="1216893"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Concept talk</a:t>
          </a:r>
        </a:p>
      </dsp:txBody>
      <dsp:txXfrm>
        <a:off x="1216893" y="2763774"/>
        <a:ext cx="2020453" cy="1488186"/>
      </dsp:txXfrm>
    </dsp:sp>
    <dsp:sp modelId="{7AEA4EEF-1A8C-4E9E-AD13-2337ED8DD167}">
      <dsp:nvSpPr>
        <dsp:cNvPr id="0" name=""/>
        <dsp:cNvSpPr/>
      </dsp:nvSpPr>
      <dsp: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C9352ACA-9BC1-4302-A6A3-5B0D1EE3A89B}">
      <dsp:nvSpPr>
        <dsp:cNvPr id="0" name=""/>
        <dsp:cNvSpPr/>
      </dsp:nvSpPr>
      <dsp: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71D5-1A0E-4E06-ABBB-2B9FCFE1B600}">
      <dsp:nvSpPr>
        <dsp:cNvPr id="0" name=""/>
        <dsp:cNvSpPr/>
      </dsp:nvSpPr>
      <dsp: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May 2024</a:t>
          </a:r>
        </a:p>
      </dsp:txBody>
      <dsp:txXfrm>
        <a:off x="2833255" y="1913382"/>
        <a:ext cx="1212272" cy="425196"/>
      </dsp:txXfrm>
    </dsp:sp>
    <dsp:sp modelId="{BE0B3BB7-622F-480E-B7D2-7E63B8438D6A}">
      <dsp:nvSpPr>
        <dsp:cNvPr id="0" name=""/>
        <dsp:cNvSpPr/>
      </dsp:nvSpPr>
      <dsp:spPr>
        <a:xfrm>
          <a:off x="2429165"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Trajectory Classification</a:t>
          </a:r>
        </a:p>
      </dsp:txBody>
      <dsp:txXfrm>
        <a:off x="2429165" y="0"/>
        <a:ext cx="2020453" cy="1488186"/>
      </dsp:txXfrm>
    </dsp:sp>
    <dsp:sp modelId="{C48A9244-715A-42BC-BEE9-E566F6E2CA66}">
      <dsp:nvSpPr>
        <dsp:cNvPr id="0" name=""/>
        <dsp:cNvSpPr/>
      </dsp:nvSpPr>
      <dsp: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DBBACE52-45EA-4F10-8DB9-F5B6B48E545A}">
      <dsp:nvSpPr>
        <dsp:cNvPr id="0" name=""/>
        <dsp:cNvSpPr/>
      </dsp:nvSpPr>
      <dsp: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0A10-1FCF-460A-BFF9-46C5DC9A9106}">
      <dsp:nvSpPr>
        <dsp:cNvPr id="0" name=""/>
        <dsp:cNvSpPr/>
      </dsp:nvSpPr>
      <dsp: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June 2024</a:t>
          </a:r>
        </a:p>
      </dsp:txBody>
      <dsp:txXfrm>
        <a:off x="4045527" y="1913382"/>
        <a:ext cx="1212272" cy="425196"/>
      </dsp:txXfrm>
    </dsp:sp>
    <dsp:sp modelId="{BA95347B-3037-46E9-B933-397CF120B73D}">
      <dsp:nvSpPr>
        <dsp:cNvPr id="0" name=""/>
        <dsp:cNvSpPr/>
      </dsp:nvSpPr>
      <dsp:spPr>
        <a:xfrm>
          <a:off x="3641437"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Trajectory Normalization</a:t>
          </a:r>
        </a:p>
      </dsp:txBody>
      <dsp:txXfrm>
        <a:off x="3641437" y="2763774"/>
        <a:ext cx="2020453" cy="1488186"/>
      </dsp:txXfrm>
    </dsp:sp>
    <dsp:sp modelId="{6F0529C3-F2A6-4E2A-A33E-7D4CFE03C583}">
      <dsp:nvSpPr>
        <dsp:cNvPr id="0" name=""/>
        <dsp:cNvSpPr/>
      </dsp:nvSpPr>
      <dsp: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1473B99-CCEE-4A4B-9832-06E1341D9216}">
      <dsp:nvSpPr>
        <dsp:cNvPr id="0" name=""/>
        <dsp:cNvSpPr/>
      </dsp:nvSpPr>
      <dsp: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BC0ED-101F-4A1D-888F-911B661F6C4F}">
      <dsp:nvSpPr>
        <dsp:cNvPr id="0" name=""/>
        <dsp:cNvSpPr/>
      </dsp:nvSpPr>
      <dsp: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July 2024</a:t>
          </a:r>
        </a:p>
      </dsp:txBody>
      <dsp:txXfrm>
        <a:off x="5257800" y="1913382"/>
        <a:ext cx="1212272" cy="425196"/>
      </dsp:txXfrm>
    </dsp:sp>
    <dsp:sp modelId="{A249B2F2-6F8C-45E6-83CE-9AFAB8C6664E}">
      <dsp:nvSpPr>
        <dsp:cNvPr id="0" name=""/>
        <dsp:cNvSpPr/>
      </dsp:nvSpPr>
      <dsp:spPr>
        <a:xfrm>
          <a:off x="4853709"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Mapinteractions and Screen lock/unlock analysis and visualization</a:t>
          </a:r>
        </a:p>
      </dsp:txBody>
      <dsp:txXfrm>
        <a:off x="4853709" y="0"/>
        <a:ext cx="2020453" cy="1488186"/>
      </dsp:txXfrm>
    </dsp:sp>
    <dsp:sp modelId="{E2369796-E8A5-4B8C-8C54-B835E5275775}">
      <dsp:nvSpPr>
        <dsp:cNvPr id="0" name=""/>
        <dsp:cNvSpPr/>
      </dsp:nvSpPr>
      <dsp: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D9FDA7B-062C-47A3-8878-1F63D7E53106}">
      <dsp:nvSpPr>
        <dsp:cNvPr id="0" name=""/>
        <dsp:cNvSpPr/>
      </dsp:nvSpPr>
      <dsp: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8930-56E1-4C0B-BB03-5115D3D8574E}">
      <dsp:nvSpPr>
        <dsp:cNvPr id="0" name=""/>
        <dsp:cNvSpPr/>
      </dsp:nvSpPr>
      <dsp: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Aug. 2024</a:t>
          </a:r>
        </a:p>
      </dsp:txBody>
      <dsp:txXfrm>
        <a:off x="6470072" y="1913382"/>
        <a:ext cx="1212272" cy="425196"/>
      </dsp:txXfrm>
    </dsp:sp>
    <dsp:sp modelId="{CDCCCF1E-FAF8-4031-A89E-171851A6EC7F}">
      <dsp:nvSpPr>
        <dsp:cNvPr id="0" name=""/>
        <dsp:cNvSpPr/>
      </dsp:nvSpPr>
      <dsp:spPr>
        <a:xfrm>
          <a:off x="6065981"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Thesis writing</a:t>
          </a:r>
        </a:p>
      </dsp:txBody>
      <dsp:txXfrm>
        <a:off x="6065981" y="2763774"/>
        <a:ext cx="2020453" cy="1488186"/>
      </dsp:txXfrm>
    </dsp:sp>
    <dsp:sp modelId="{43578B7E-AF7F-42C8-813C-98B76314CA28}">
      <dsp:nvSpPr>
        <dsp:cNvPr id="0" name=""/>
        <dsp:cNvSpPr/>
      </dsp:nvSpPr>
      <dsp: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39E2748C-B5B5-44E0-B2C3-4E28C09AF242}">
      <dsp:nvSpPr>
        <dsp:cNvPr id="0" name=""/>
        <dsp:cNvSpPr/>
      </dsp:nvSpPr>
      <dsp: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B284A-A1DB-438E-ABFD-F87AFC738EB0}">
      <dsp:nvSpPr>
        <dsp:cNvPr id="0" name=""/>
        <dsp:cNvSpPr/>
      </dsp:nvSpPr>
      <dsp: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30 Sep. 2024</a:t>
          </a:r>
        </a:p>
      </dsp:txBody>
      <dsp:txXfrm>
        <a:off x="7682344" y="1913382"/>
        <a:ext cx="1212272" cy="425196"/>
      </dsp:txXfrm>
    </dsp:sp>
    <dsp:sp modelId="{C94FDDA9-D3A5-4590-8F7D-55717B450A83}">
      <dsp:nvSpPr>
        <dsp:cNvPr id="0" name=""/>
        <dsp:cNvSpPr/>
      </dsp:nvSpPr>
      <dsp:spPr>
        <a:xfrm>
          <a:off x="7278253"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Submission of the Master’s Thesis</a:t>
          </a:r>
        </a:p>
      </dsp:txBody>
      <dsp:txXfrm>
        <a:off x="7278253" y="0"/>
        <a:ext cx="2020453" cy="1488186"/>
      </dsp:txXfrm>
    </dsp:sp>
    <dsp:sp modelId="{3D077908-2267-4493-8B53-1BCADFFD8D6A}">
      <dsp:nvSpPr>
        <dsp:cNvPr id="0" name=""/>
        <dsp:cNvSpPr/>
      </dsp:nvSpPr>
      <dsp: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8D63F3FD-72FF-4A2C-9F0E-710D9AABC7AF}">
      <dsp:nvSpPr>
        <dsp:cNvPr id="0" name=""/>
        <dsp:cNvSpPr/>
      </dsp:nvSpPr>
      <dsp: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E285A-A910-49C8-8A69-A530645E0FA3}">
      <dsp:nvSpPr>
        <dsp:cNvPr id="0" name=""/>
        <dsp:cNvSpPr/>
      </dsp:nvSpPr>
      <dsp: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Nov. 2024</a:t>
          </a:r>
        </a:p>
      </dsp:txBody>
      <dsp:txXfrm rot="-5400000">
        <a:off x="8894616" y="1934137"/>
        <a:ext cx="1191516" cy="383684"/>
      </dsp:txXfrm>
    </dsp:sp>
    <dsp:sp modelId="{88159437-5C75-47D4-B5BE-A186B46DE61B}">
      <dsp:nvSpPr>
        <dsp:cNvPr id="0" name=""/>
        <dsp:cNvSpPr/>
      </dsp:nvSpPr>
      <dsp:spPr>
        <a:xfrm>
          <a:off x="8490525"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Master’s Exam</a:t>
          </a:r>
        </a:p>
      </dsp:txBody>
      <dsp:txXfrm>
        <a:off x="8490525" y="2763774"/>
        <a:ext cx="2020453" cy="1488186"/>
      </dsp:txXfrm>
    </dsp:sp>
    <dsp:sp modelId="{D1863C7E-4DE8-4146-96C5-AB42AC260091}">
      <dsp:nvSpPr>
        <dsp:cNvPr id="0" name=""/>
        <dsp:cNvSpPr/>
      </dsp:nvSpPr>
      <dsp: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2D2A3DB-AD6B-4734-8CC2-7F5D815AF944}">
      <dsp:nvSpPr>
        <dsp:cNvPr id="0" name=""/>
        <dsp:cNvSpPr/>
      </dsp:nvSpPr>
      <dsp: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Timeline</a:t>
          </a:r>
        </a:p>
      </dsp:txBody>
      <dsp:txXfrm>
        <a:off x="4202300" y="89772"/>
        <a:ext cx="694724" cy="431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mj-lt"/>
              <a:ea typeface="+mn-ea"/>
              <a:cs typeface="+mn-cs"/>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C8464-90B6-468A-B27C-3BFF1236A731}">
      <dsp:nvSpPr>
        <dsp:cNvPr id="0" name=""/>
        <dsp:cNvSpPr/>
      </dsp:nvSpPr>
      <dsp:spPr>
        <a:xfrm>
          <a:off x="837583"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rgbClr val="FFFFFF"/>
              </a:solidFill>
              <a:latin typeface="Microsoft YaHei"/>
              <a:ea typeface="+mn-ea"/>
              <a:cs typeface="+mn-cs"/>
            </a:rPr>
            <a:t>Age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54% aged 25–34,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43% aged 18–24.</a:t>
          </a:r>
          <a:endParaRPr lang="en-US" sz="1050" kern="1200" dirty="0">
            <a:solidFill>
              <a:srgbClr val="FFFFFF"/>
            </a:solidFill>
            <a:latin typeface="Microsoft YaHei"/>
            <a:ea typeface="+mn-ea"/>
            <a:cs typeface="+mn-cs"/>
          </a:endParaRPr>
        </a:p>
      </dsp:txBody>
      <dsp:txXfrm>
        <a:off x="875801" y="40346"/>
        <a:ext cx="2098317" cy="1228416"/>
      </dsp:txXfrm>
    </dsp:sp>
    <dsp:sp modelId="{FE418668-E867-401D-8B82-2AB50D14C33F}">
      <dsp:nvSpPr>
        <dsp:cNvPr id="0" name=""/>
        <dsp:cNvSpPr/>
      </dsp:nvSpPr>
      <dsp:spPr>
        <a:xfrm>
          <a:off x="3203715" y="384885"/>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FFFF"/>
            </a:solidFill>
            <a:latin typeface="Microsoft YaHei"/>
            <a:ea typeface="+mn-ea"/>
            <a:cs typeface="+mn-cs"/>
          </a:endParaRPr>
        </a:p>
      </dsp:txBody>
      <dsp:txXfrm>
        <a:off x="3203715" y="492753"/>
        <a:ext cx="322733" cy="323602"/>
      </dsp:txXfrm>
    </dsp:sp>
    <dsp:sp modelId="{8C942A43-2132-4A7C-A46B-46DF6B62A800}">
      <dsp:nvSpPr>
        <dsp:cNvPr id="0" name=""/>
        <dsp:cNvSpPr/>
      </dsp:nvSpPr>
      <dsp:spPr>
        <a:xfrm>
          <a:off x="3882238"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rgbClr val="FFFFFF"/>
              </a:solidFill>
              <a:latin typeface="Microsoft YaHei"/>
              <a:ea typeface="+mn-ea"/>
              <a:cs typeface="+mn-cs"/>
            </a:rPr>
            <a:t>Gender: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61% Female.</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39% Male.</a:t>
          </a:r>
          <a:endParaRPr lang="en-US" sz="1050" kern="1200" dirty="0">
            <a:solidFill>
              <a:srgbClr val="FFFFFF"/>
            </a:solidFill>
            <a:latin typeface="Microsoft YaHei"/>
            <a:ea typeface="+mn-ea"/>
            <a:cs typeface="+mn-cs"/>
          </a:endParaRPr>
        </a:p>
      </dsp:txBody>
      <dsp:txXfrm>
        <a:off x="3920456" y="40346"/>
        <a:ext cx="2098317" cy="1228416"/>
      </dsp:txXfrm>
    </dsp:sp>
    <dsp:sp modelId="{57E94071-09BE-4F06-99CC-A992471ECD68}">
      <dsp:nvSpPr>
        <dsp:cNvPr id="0" name=""/>
        <dsp:cNvSpPr/>
      </dsp:nvSpPr>
      <dsp:spPr>
        <a:xfrm rot="5400000">
          <a:off x="4739091" y="1459213"/>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FFFF"/>
            </a:solidFill>
            <a:latin typeface="Microsoft YaHei"/>
            <a:ea typeface="+mn-ea"/>
            <a:cs typeface="+mn-cs"/>
          </a:endParaRPr>
        </a:p>
      </dsp:txBody>
      <dsp:txXfrm rot="-5400000">
        <a:off x="4807814" y="1498358"/>
        <a:ext cx="323602" cy="322733"/>
      </dsp:txXfrm>
    </dsp:sp>
    <dsp:sp modelId="{826644C4-D7B2-4954-9197-6D911786CB0F}">
      <dsp:nvSpPr>
        <dsp:cNvPr id="0" name=""/>
        <dsp:cNvSpPr/>
      </dsp:nvSpPr>
      <dsp:spPr>
        <a:xfrm>
          <a:off x="3882238"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FFFFF"/>
              </a:solidFill>
              <a:latin typeface="Microsoft YaHei"/>
              <a:ea typeface="+mn-ea"/>
              <a:cs typeface="+mn-cs"/>
            </a:rPr>
            <a:t>Map use frequency: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67% more than four times a week.</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28 between two and four times a week.</a:t>
          </a:r>
          <a:endParaRPr lang="en-US" sz="1050" kern="1200" dirty="0">
            <a:solidFill>
              <a:srgbClr val="FFFFFF"/>
            </a:solidFill>
            <a:latin typeface="Microsoft YaHei"/>
            <a:ea typeface="+mn-ea"/>
            <a:cs typeface="+mn-cs"/>
          </a:endParaRPr>
        </a:p>
      </dsp:txBody>
      <dsp:txXfrm>
        <a:off x="3920456" y="2215100"/>
        <a:ext cx="2098317" cy="1228416"/>
      </dsp:txXfrm>
    </dsp:sp>
    <dsp:sp modelId="{7C349DE5-73BA-4DDF-AB5B-B873B1FD5AF3}">
      <dsp:nvSpPr>
        <dsp:cNvPr id="0" name=""/>
        <dsp:cNvSpPr/>
      </dsp:nvSpPr>
      <dsp:spPr>
        <a:xfrm rot="10800000">
          <a:off x="3229812" y="2559639"/>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FFFF"/>
            </a:solidFill>
            <a:latin typeface="Microsoft YaHei"/>
            <a:ea typeface="+mn-ea"/>
            <a:cs typeface="+mn-cs"/>
          </a:endParaRPr>
        </a:p>
      </dsp:txBody>
      <dsp:txXfrm rot="10800000">
        <a:off x="3368126" y="2667507"/>
        <a:ext cx="322733" cy="323602"/>
      </dsp:txXfrm>
    </dsp:sp>
    <dsp:sp modelId="{30D3B205-AD0A-4B9A-832A-66053B749A54}">
      <dsp:nvSpPr>
        <dsp:cNvPr id="0" name=""/>
        <dsp:cNvSpPr/>
      </dsp:nvSpPr>
      <dsp:spPr>
        <a:xfrm>
          <a:off x="837583"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rgbClr val="FFFFFF"/>
              </a:solidFill>
              <a:latin typeface="Microsoft YaHei"/>
              <a:ea typeface="+mn-ea"/>
              <a:cs typeface="+mn-cs"/>
            </a:rPr>
            <a:t>Spatial ability: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Average SBSOD score for all participants: 4.49 (1=poor, 7=good), with a standard deviation of 1.1.</a:t>
          </a:r>
          <a:endParaRPr lang="en-US" sz="1050" kern="1200" dirty="0">
            <a:solidFill>
              <a:srgbClr val="FFFFFF"/>
            </a:solidFill>
            <a:latin typeface="Microsoft YaHei"/>
            <a:ea typeface="+mn-ea"/>
            <a:cs typeface="+mn-cs"/>
          </a:endParaRPr>
        </a:p>
      </dsp:txBody>
      <dsp:txXfrm>
        <a:off x="875801" y="2215100"/>
        <a:ext cx="2098317" cy="12284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mj-lt"/>
              <a:ea typeface="+mn-ea"/>
              <a:cs typeface="+mn-cs"/>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635AF-2BB4-4C7C-99BC-D9FB2CE39D49}" type="datetimeFigureOut">
              <a:rPr lang="zh-CN" altLang="en-US" smtClean="0"/>
              <a:t>2024/4/2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2BFC0-B182-4201-AFA0-E1694025C4C2}" type="slidenum">
              <a:rPr lang="zh-CN" altLang="en-US" smtClean="0"/>
              <a:t>‹#›</a:t>
            </a:fld>
            <a:endParaRPr lang="zh-CN" altLang="en-US"/>
          </a:p>
        </p:txBody>
      </p:sp>
    </p:spTree>
    <p:extLst>
      <p:ext uri="{BB962C8B-B14F-4D97-AF65-F5344CB8AC3E}">
        <p14:creationId xmlns:p14="http://schemas.microsoft.com/office/powerpoint/2010/main" val="31502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2</a:t>
            </a:fld>
            <a:endParaRPr lang="zh-CN" altLang="en-US"/>
          </a:p>
        </p:txBody>
      </p:sp>
    </p:spTree>
    <p:extLst>
      <p:ext uri="{BB962C8B-B14F-4D97-AF65-F5344CB8AC3E}">
        <p14:creationId xmlns:p14="http://schemas.microsoft.com/office/powerpoint/2010/main" val="3976591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3</a:t>
            </a:fld>
            <a:endParaRPr lang="zh-CN" altLang="en-US"/>
          </a:p>
        </p:txBody>
      </p:sp>
    </p:spTree>
    <p:extLst>
      <p:ext uri="{BB962C8B-B14F-4D97-AF65-F5344CB8AC3E}">
        <p14:creationId xmlns:p14="http://schemas.microsoft.com/office/powerpoint/2010/main" val="285934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4</a:t>
            </a:fld>
            <a:endParaRPr lang="zh-CN" altLang="en-US"/>
          </a:p>
        </p:txBody>
      </p:sp>
    </p:spTree>
    <p:extLst>
      <p:ext uri="{BB962C8B-B14F-4D97-AF65-F5344CB8AC3E}">
        <p14:creationId xmlns:p14="http://schemas.microsoft.com/office/powerpoint/2010/main" val="4182349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5</a:t>
            </a:fld>
            <a:endParaRPr lang="zh-CN" altLang="en-US"/>
          </a:p>
        </p:txBody>
      </p:sp>
    </p:spTree>
    <p:extLst>
      <p:ext uri="{BB962C8B-B14F-4D97-AF65-F5344CB8AC3E}">
        <p14:creationId xmlns:p14="http://schemas.microsoft.com/office/powerpoint/2010/main" val="3668854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6</a:t>
            </a:fld>
            <a:endParaRPr lang="zh-CN" altLang="en-US"/>
          </a:p>
        </p:txBody>
      </p:sp>
    </p:spTree>
    <p:extLst>
      <p:ext uri="{BB962C8B-B14F-4D97-AF65-F5344CB8AC3E}">
        <p14:creationId xmlns:p14="http://schemas.microsoft.com/office/powerpoint/2010/main" val="2788744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7</a:t>
            </a:fld>
            <a:endParaRPr lang="zh-CN" altLang="en-US"/>
          </a:p>
        </p:txBody>
      </p:sp>
    </p:spTree>
    <p:extLst>
      <p:ext uri="{BB962C8B-B14F-4D97-AF65-F5344CB8AC3E}">
        <p14:creationId xmlns:p14="http://schemas.microsoft.com/office/powerpoint/2010/main" val="2705083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8</a:t>
            </a:fld>
            <a:endParaRPr lang="zh-CN" altLang="en-US"/>
          </a:p>
        </p:txBody>
      </p:sp>
    </p:spTree>
    <p:extLst>
      <p:ext uri="{BB962C8B-B14F-4D97-AF65-F5344CB8AC3E}">
        <p14:creationId xmlns:p14="http://schemas.microsoft.com/office/powerpoint/2010/main" val="1976405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9</a:t>
            </a:fld>
            <a:endParaRPr lang="zh-CN" altLang="en-US"/>
          </a:p>
        </p:txBody>
      </p:sp>
    </p:spTree>
    <p:extLst>
      <p:ext uri="{BB962C8B-B14F-4D97-AF65-F5344CB8AC3E}">
        <p14:creationId xmlns:p14="http://schemas.microsoft.com/office/powerpoint/2010/main" val="36877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911225" y="3429000"/>
            <a:ext cx="10369550" cy="1752600"/>
          </a:xfrm>
        </p:spPr>
        <p:txBody>
          <a:bodyPr/>
          <a:lstStyle>
            <a:lvl1pPr marL="0" indent="0">
              <a:buNone/>
              <a:defRPr/>
            </a:lvl1pPr>
          </a:lstStyle>
          <a:p>
            <a:pPr lvl="0"/>
            <a:r>
              <a:rPr lang="zh-CN" altLang="en-US" noProof="0"/>
              <a:t>单击此处编辑母版副标题样式</a:t>
            </a:r>
            <a:endParaRPr lang="en-US" noProof="0"/>
          </a:p>
        </p:txBody>
      </p:sp>
      <p:sp>
        <p:nvSpPr>
          <p:cNvPr id="2" name="Rectangle 4">
            <a:extLst>
              <a:ext uri="{FF2B5EF4-FFF2-40B4-BE49-F238E27FC236}">
                <a16:creationId xmlns:a16="http://schemas.microsoft.com/office/drawing/2014/main" id="{B5B36BB2-380D-F5C6-0A47-79B3E5068578}"/>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1077413-7C98-4B60-B97C-988C8B3F9C7F}" type="datetime1">
              <a:rPr lang="en-US" altLang="zh-CN" smtClean="0"/>
              <a:t>4/2/2024</a:t>
            </a:fld>
            <a:endParaRPr lang="en-US"/>
          </a:p>
        </p:txBody>
      </p:sp>
      <p:sp>
        <p:nvSpPr>
          <p:cNvPr id="3" name="Rectangle 5">
            <a:extLst>
              <a:ext uri="{FF2B5EF4-FFF2-40B4-BE49-F238E27FC236}">
                <a16:creationId xmlns:a16="http://schemas.microsoft.com/office/drawing/2014/main" id="{61E3C25A-CA49-580A-6447-090D87902C10}"/>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4162B4E7-1739-CB78-983E-AEF23F4358D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53D8777-8884-C479-10E7-24FED0E282C3}"/>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6415595C-D14A-470E-AD8F-5BBF2C579DAF}" type="datetime1">
              <a:rPr lang="en-US" altLang="zh-CN" smtClean="0"/>
              <a:t>4/2/2024</a:t>
            </a:fld>
            <a:endParaRPr lang="en-US"/>
          </a:p>
        </p:txBody>
      </p:sp>
      <p:sp>
        <p:nvSpPr>
          <p:cNvPr id="3" name="Rectangle 5">
            <a:extLst>
              <a:ext uri="{FF2B5EF4-FFF2-40B4-BE49-F238E27FC236}">
                <a16:creationId xmlns:a16="http://schemas.microsoft.com/office/drawing/2014/main" id="{D112A917-850D-4C7D-0721-BF5F05AD06DC}"/>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E77B6D7E-4426-8333-2540-68EE3C65ED0E}"/>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en-US"/>
          </a:p>
        </p:txBody>
      </p:sp>
      <p:sp>
        <p:nvSpPr>
          <p:cNvPr id="3" name="Inhaltsplatzhalt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umsplatzhalter 6"/>
          <p:cNvSpPr>
            <a:spLocks noGrp="1"/>
          </p:cNvSpPr>
          <p:nvPr>
            <p:ph type="dt" sz="half" idx="10"/>
          </p:nvPr>
        </p:nvSpPr>
        <p:spPr/>
        <p:txBody>
          <a:bodyPr/>
          <a:lstStyle/>
          <a:p>
            <a:fld id="{0F53791C-0961-4B78-A1FB-7066FD68B22D}" type="datetime1">
              <a:rPr lang="en-US" altLang="zh-CN" smtClean="0"/>
              <a:t>4/2/2024</a:t>
            </a:fld>
            <a:endParaRPr lang="en-US"/>
          </a:p>
        </p:txBody>
      </p:sp>
      <p:sp>
        <p:nvSpPr>
          <p:cNvPr id="8" name="Fußzeilenplatzhalter 7"/>
          <p:cNvSpPr>
            <a:spLocks noGrp="1"/>
          </p:cNvSpPr>
          <p:nvPr>
            <p:ph type="ftr" sz="quarter" idx="11"/>
          </p:nvPr>
        </p:nvSpPr>
        <p:spPr/>
        <p:txBody>
          <a:bodyPr/>
          <a:lstStyle/>
          <a:p>
            <a:r>
              <a:rPr lang="en-US"/>
              <a:t>Title of the presentation, Author</a:t>
            </a:r>
          </a:p>
        </p:txBody>
      </p:sp>
      <p:sp>
        <p:nvSpPr>
          <p:cNvPr id="9" name="Foliennummernplatzhalter 8"/>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5005388" cy="38877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Inhaltsplatzhalter 2"/>
          <p:cNvSpPr>
            <a:spLocks noGrp="1"/>
          </p:cNvSpPr>
          <p:nvPr>
            <p:ph idx="13"/>
          </p:nvPr>
        </p:nvSpPr>
        <p:spPr>
          <a:xfrm>
            <a:off x="6291040" y="2205039"/>
            <a:ext cx="5005388" cy="38877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Datumsplatzhalter 7"/>
          <p:cNvSpPr>
            <a:spLocks noGrp="1"/>
          </p:cNvSpPr>
          <p:nvPr>
            <p:ph type="dt" sz="half" idx="14"/>
          </p:nvPr>
        </p:nvSpPr>
        <p:spPr/>
        <p:txBody>
          <a:bodyPr/>
          <a:lstStyle/>
          <a:p>
            <a:fld id="{4894B87B-98D4-470C-9278-D0D478D1DFB8}" type="datetime1">
              <a:rPr lang="en-US" altLang="zh-CN" smtClean="0"/>
              <a:t>4/2/2024</a:t>
            </a:fld>
            <a:endParaRPr lang="en-US"/>
          </a:p>
        </p:txBody>
      </p:sp>
      <p:sp>
        <p:nvSpPr>
          <p:cNvPr id="9" name="Fußzeilenplatzhalter 8"/>
          <p:cNvSpPr>
            <a:spLocks noGrp="1"/>
          </p:cNvSpPr>
          <p:nvPr>
            <p:ph type="ftr" sz="quarter" idx="15"/>
          </p:nvPr>
        </p:nvSpPr>
        <p:spPr/>
        <p:txBody>
          <a:bodyPr/>
          <a:lstStyle/>
          <a:p>
            <a:r>
              <a:rPr lang="en-US"/>
              <a:t>Title of the presentation, Author</a:t>
            </a:r>
          </a:p>
        </p:txBody>
      </p:sp>
      <p:sp>
        <p:nvSpPr>
          <p:cNvPr id="10" name="Foliennummernplatzhalter 9"/>
          <p:cNvSpPr>
            <a:spLocks noGrp="1"/>
          </p:cNvSpPr>
          <p:nvPr>
            <p:ph type="sldNum" sz="quarter" idx="16"/>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en-US"/>
          </a:p>
        </p:txBody>
      </p:sp>
      <p:sp>
        <p:nvSpPr>
          <p:cNvPr id="6" name="Datumsplatzhalter 5"/>
          <p:cNvSpPr>
            <a:spLocks noGrp="1"/>
          </p:cNvSpPr>
          <p:nvPr>
            <p:ph type="dt" sz="half" idx="10"/>
          </p:nvPr>
        </p:nvSpPr>
        <p:spPr/>
        <p:txBody>
          <a:bodyPr/>
          <a:lstStyle/>
          <a:p>
            <a:fld id="{C0CE9664-1880-4FA1-8270-16C9FA8A6CFC}" type="datetime1">
              <a:rPr lang="en-US" altLang="zh-CN" smtClean="0"/>
              <a:t>4/2/2024</a:t>
            </a:fld>
            <a:endParaRPr lang="en-US"/>
          </a:p>
        </p:txBody>
      </p:sp>
      <p:sp>
        <p:nvSpPr>
          <p:cNvPr id="7" name="Fußzeilenplatzhalter 6"/>
          <p:cNvSpPr>
            <a:spLocks noGrp="1"/>
          </p:cNvSpPr>
          <p:nvPr>
            <p:ph type="ftr" sz="quarter" idx="11"/>
          </p:nvPr>
        </p:nvSpPr>
        <p:spPr/>
        <p:txBody>
          <a:bodyPr/>
          <a:lstStyle/>
          <a:p>
            <a:r>
              <a:rPr lang="en-US"/>
              <a:t>Title of the presentation, Author</a:t>
            </a:r>
          </a:p>
        </p:txBody>
      </p:sp>
      <p:sp>
        <p:nvSpPr>
          <p:cNvPr id="8" name="Foliennummernplatzhalter 7"/>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6986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p:spPr>
        <p:txBody>
          <a:bodyPr/>
          <a:lstStyle/>
          <a:p>
            <a:r>
              <a:rPr lang="zh-CN" altLang="en-US"/>
              <a:t>单击图标添加图片</a:t>
            </a:r>
            <a:endParaRPr lang="en-US"/>
          </a:p>
        </p:txBody>
      </p:sp>
      <p:sp>
        <p:nvSpPr>
          <p:cNvPr id="2" name="Rectangle 4">
            <a:extLst>
              <a:ext uri="{FF2B5EF4-FFF2-40B4-BE49-F238E27FC236}">
                <a16:creationId xmlns:a16="http://schemas.microsoft.com/office/drawing/2014/main" id="{7E03D175-D201-AAAF-705A-17B66000EE02}"/>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BB4F1C0-B57B-4910-9EAB-713ADCA68F3A}" type="datetime1">
              <a:rPr lang="en-US" altLang="zh-CN" smtClean="0"/>
              <a:t>4/2/2024</a:t>
            </a:fld>
            <a:endParaRPr lang="en-US"/>
          </a:p>
        </p:txBody>
      </p:sp>
      <p:sp>
        <p:nvSpPr>
          <p:cNvPr id="3" name="Rectangle 5">
            <a:extLst>
              <a:ext uri="{FF2B5EF4-FFF2-40B4-BE49-F238E27FC236}">
                <a16:creationId xmlns:a16="http://schemas.microsoft.com/office/drawing/2014/main" id="{CCA5298F-36BB-28B9-04D8-D785C0FB2D1D}"/>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FB2DE46D-B555-B50D-1DFB-AE4E759AC614}"/>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1282136"/>
      </p:ext>
    </p:extLst>
  </p:cSld>
  <p:clrMapOvr>
    <a:masterClrMapping/>
  </p:clrMapOvr>
  <p:extLst>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889B73E1-F87D-46AF-9038-928C0C7AA1D3}" type="datetime1">
              <a:rPr lang="en-US" altLang="zh-CN" smtClean="0"/>
              <a:t>4/2/2024</a:t>
            </a:fld>
            <a:endParaRPr lang="en-US"/>
          </a:p>
        </p:txBody>
      </p:sp>
      <p:sp>
        <p:nvSpPr>
          <p:cNvPr id="6" name="Fußzeilenplatzhalter 5"/>
          <p:cNvSpPr>
            <a:spLocks noGrp="1"/>
          </p:cNvSpPr>
          <p:nvPr>
            <p:ph type="ftr" sz="quarter" idx="11"/>
          </p:nvPr>
        </p:nvSpPr>
        <p:spPr/>
        <p:txBody>
          <a:bodyPr/>
          <a:lstStyle/>
          <a:p>
            <a:r>
              <a:rPr lang="en-US"/>
              <a:t>Title of the presentation, Author</a:t>
            </a:r>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18112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BB5E-D098-ED46-2EC8-5EA61430642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FFC609-4C32-C6C6-1C2C-3FA6E9FCA6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 name="Rectangle 4">
            <a:extLst>
              <a:ext uri="{FF2B5EF4-FFF2-40B4-BE49-F238E27FC236}">
                <a16:creationId xmlns:a16="http://schemas.microsoft.com/office/drawing/2014/main" id="{EE7F46D4-E4CE-A013-B859-B0BB98162070}"/>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47A387B0-4E5A-459F-BA69-AF8D7B20FD79}" type="datetime1">
              <a:rPr lang="en-US" altLang="zh-CN" smtClean="0"/>
              <a:t>4/2/2024</a:t>
            </a:fld>
            <a:endParaRPr lang="en-US"/>
          </a:p>
        </p:txBody>
      </p:sp>
      <p:sp>
        <p:nvSpPr>
          <p:cNvPr id="11" name="Rectangle 5">
            <a:extLst>
              <a:ext uri="{FF2B5EF4-FFF2-40B4-BE49-F238E27FC236}">
                <a16:creationId xmlns:a16="http://schemas.microsoft.com/office/drawing/2014/main" id="{DE5DDD78-B829-29D3-D901-B6294B46BF25}"/>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2" name="Rectangle 6">
            <a:extLst>
              <a:ext uri="{FF2B5EF4-FFF2-40B4-BE49-F238E27FC236}">
                <a16:creationId xmlns:a16="http://schemas.microsoft.com/office/drawing/2014/main" id="{BBB0D34A-C064-A9D2-04C0-0D7B58C6037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58813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13" descr="uzh_logo_e_pos_grau_1mm"/>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93344" y="142875"/>
            <a:ext cx="2027238" cy="684213"/>
          </a:xfrm>
          <a:prstGeom prst="rect">
            <a:avLst/>
          </a:prstGeom>
          <a:noFill/>
          <a:extLst>
            <a:ext uri="{909E8E84-426E-40dd-AFC4-6F175D3DCCD1}">
              <a14:hiddenFill xmlns=""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911225" y="1268414"/>
            <a:ext cx="10369550" cy="792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6000" rIns="0" bIns="0" numCol="1" anchor="t" anchorCtr="0" compatLnSpc="1">
            <a:prstTxWarp prst="textNoShape">
              <a:avLst/>
            </a:prstTxWarp>
          </a:bodyPr>
          <a:lstStyle/>
          <a:p>
            <a:pPr lvl="0"/>
            <a:r>
              <a:rPr lang="en-US" dirty="0" err="1"/>
              <a:t>Mastertitelformat</a:t>
            </a:r>
            <a:r>
              <a:rPr lang="en-US" dirty="0"/>
              <a:t> </a:t>
            </a:r>
            <a:r>
              <a:rPr lang="en-US" dirty="0" err="1"/>
              <a:t>bearbeiten</a:t>
            </a:r>
            <a:endParaRPr lang="en-US" dirty="0"/>
          </a:p>
        </p:txBody>
      </p:sp>
      <p:sp>
        <p:nvSpPr>
          <p:cNvPr id="1027" name="Rectangle 3"/>
          <p:cNvSpPr>
            <a:spLocks noGrp="1" noChangeArrowheads="1"/>
          </p:cNvSpPr>
          <p:nvPr>
            <p:ph type="body" idx="1"/>
          </p:nvPr>
        </p:nvSpPr>
        <p:spPr bwMode="auto">
          <a:xfrm>
            <a:off x="911225" y="2205039"/>
            <a:ext cx="10369550" cy="3887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err="1"/>
              <a:t>Mastertextformat</a:t>
            </a:r>
            <a:r>
              <a:rPr lang="en-US"/>
              <a:t> </a:t>
            </a:r>
            <a:r>
              <a:rPr lang="en-US" err="1"/>
              <a:t>bearbeiten</a:t>
            </a:r>
            <a:endParaRPr lang="en-US"/>
          </a:p>
          <a:p>
            <a:pPr lvl="1"/>
            <a:r>
              <a:rPr lang="en-US" err="1"/>
              <a:t>Zweite</a:t>
            </a:r>
            <a:r>
              <a:rPr lang="en-US"/>
              <a:t> </a:t>
            </a:r>
            <a:r>
              <a:rPr lang="en-US" err="1"/>
              <a:t>Ebene</a:t>
            </a:r>
            <a:endParaRPr lang="en-US"/>
          </a:p>
          <a:p>
            <a:pPr lvl="2"/>
            <a:r>
              <a:rPr lang="en-US" err="1"/>
              <a:t>Dritte</a:t>
            </a:r>
            <a:r>
              <a:rPr lang="en-US"/>
              <a:t> </a:t>
            </a:r>
            <a:r>
              <a:rPr lang="en-US" err="1"/>
              <a:t>Ebene</a:t>
            </a:r>
            <a:endParaRPr lang="en-US"/>
          </a:p>
          <a:p>
            <a:pPr lvl="3"/>
            <a:r>
              <a:rPr lang="en-US" err="1"/>
              <a:t>Vierte</a:t>
            </a:r>
            <a:r>
              <a:rPr lang="en-US"/>
              <a:t> </a:t>
            </a:r>
            <a:r>
              <a:rPr lang="en-US" err="1"/>
              <a:t>Ebene</a:t>
            </a:r>
            <a:endParaRPr lang="en-US"/>
          </a:p>
          <a:p>
            <a:pPr lvl="4"/>
            <a:r>
              <a:rPr lang="en-US" err="1"/>
              <a:t>Fünfte</a:t>
            </a:r>
            <a:r>
              <a:rPr lang="en-US"/>
              <a:t> </a:t>
            </a:r>
            <a:r>
              <a:rPr lang="en-US" err="1"/>
              <a:t>Ebene</a:t>
            </a:r>
            <a:endParaRPr lang="en-US"/>
          </a:p>
        </p:txBody>
      </p:sp>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F2920AED-A913-4FAE-9B02-03C54A1F783A}" type="datetime1">
              <a:rPr lang="en-US" altLang="zh-CN" smtClean="0"/>
              <a:t>4/2/2024</a:t>
            </a:fld>
            <a:endParaRPr lang="en-US"/>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
        <p:nvSpPr>
          <p:cNvPr id="1034" name="Line 10"/>
          <p:cNvSpPr>
            <a:spLocks noChangeShapeType="1"/>
          </p:cNvSpPr>
          <p:nvPr/>
        </p:nvSpPr>
        <p:spPr bwMode="auto">
          <a:xfrm>
            <a:off x="0" y="909638"/>
            <a:ext cx="12192000" cy="0"/>
          </a:xfrm>
          <a:prstGeom prst="line">
            <a:avLst/>
          </a:prstGeom>
          <a:noFill/>
          <a:ln w="15875">
            <a:solidFill>
              <a:srgbClr val="A3ADB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700"/>
          </a:p>
        </p:txBody>
      </p:sp>
    </p:spTree>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6" r:id="rId4"/>
    <p:sldLayoutId id="2147483663" r:id="rId5"/>
    <p:sldLayoutId id="2147483667" r:id="rId6"/>
    <p:sldLayoutId id="2147483664" r:id="rId7"/>
    <p:sldLayoutId id="2147483668" r:id="rId8"/>
  </p:sldLayoutIdLst>
  <p:hf hdr="0" ft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4" userDrawn="1">
          <p15:clr>
            <a:srgbClr val="F26B43"/>
          </p15:clr>
        </p15:guide>
        <p15:guide id="2" pos="7106" userDrawn="1">
          <p15:clr>
            <a:srgbClr val="F26B43"/>
          </p15:clr>
        </p15:guide>
        <p15:guide id="3" orient="horz" pos="1389" userDrawn="1">
          <p15:clr>
            <a:srgbClr val="F26B43"/>
          </p15:clr>
        </p15:guide>
        <p15:guide id="4" orient="horz" pos="79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7.jpeg"/><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3.png"/><Relationship Id="rId7" Type="http://schemas.openxmlformats.org/officeDocument/2006/relationships/image" Target="../media/image7.png"/><Relationship Id="rId12"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diagramColors" Target="../diagrams/colors1.xml"/><Relationship Id="rId5" Type="http://schemas.openxmlformats.org/officeDocument/2006/relationships/image" Target="../media/image5.png"/><Relationship Id="rId10" Type="http://schemas.openxmlformats.org/officeDocument/2006/relationships/diagramQuickStyle" Target="../diagrams/quickStyle1.xml"/><Relationship Id="rId4" Type="http://schemas.openxmlformats.org/officeDocument/2006/relationships/image" Target="../media/image4.png"/><Relationship Id="rId9"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8.png"/><Relationship Id="rId21" Type="http://schemas.openxmlformats.org/officeDocument/2006/relationships/image" Target="../media/image21.svg"/><Relationship Id="rId7" Type="http://schemas.openxmlformats.org/officeDocument/2006/relationships/diagramData" Target="../diagrams/data4.xml"/><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7.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11.svg"/><Relationship Id="rId11" Type="http://schemas.microsoft.com/office/2007/relationships/diagramDrawing" Target="../diagrams/drawing4.xml"/><Relationship Id="rId24" Type="http://schemas.openxmlformats.org/officeDocument/2006/relationships/image" Target="../media/image24.png"/><Relationship Id="rId5" Type="http://schemas.openxmlformats.org/officeDocument/2006/relationships/image" Target="../media/image10.png"/><Relationship Id="rId15" Type="http://schemas.openxmlformats.org/officeDocument/2006/relationships/image" Target="../media/image15.svg"/><Relationship Id="rId23" Type="http://schemas.openxmlformats.org/officeDocument/2006/relationships/image" Target="../media/image23.svg"/><Relationship Id="rId10" Type="http://schemas.openxmlformats.org/officeDocument/2006/relationships/diagramColors" Target="../diagrams/colors4.xml"/><Relationship Id="rId19" Type="http://schemas.openxmlformats.org/officeDocument/2006/relationships/image" Target="../media/image19.svg"/><Relationship Id="rId4" Type="http://schemas.openxmlformats.org/officeDocument/2006/relationships/image" Target="../media/image9.svg"/><Relationship Id="rId9" Type="http://schemas.openxmlformats.org/officeDocument/2006/relationships/diagramQuickStyle" Target="../diagrams/quickStyle4.xml"/><Relationship Id="rId14" Type="http://schemas.openxmlformats.org/officeDocument/2006/relationships/image" Target="../media/image14.png"/><Relationship Id="rId22"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7.png"/><Relationship Id="rId4" Type="http://schemas.openxmlformats.org/officeDocument/2006/relationships/diagramLayout" Target="../diagrams/layout5.xml"/><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7.png"/><Relationship Id="rId7" Type="http://schemas.openxmlformats.org/officeDocument/2006/relationships/diagramQuickStyle" Target="../diagrams/quickStyle6.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8.png"/><Relationship Id="rId9" Type="http://schemas.microsoft.com/office/2007/relationships/diagramDrawing" Target="../diagrams/drawing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9.png"/><Relationship Id="rId7" Type="http://schemas.openxmlformats.org/officeDocument/2006/relationships/diagramQuickStyle" Target="../diagrams/quickStyle7.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0.jpeg"/><Relationship Id="rId9" Type="http://schemas.microsoft.com/office/2007/relationships/diagramDrawing" Target="../diagrams/drawing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1.png"/><Relationship Id="rId7" Type="http://schemas.openxmlformats.org/officeDocument/2006/relationships/diagramQuickStyle" Target="../diagrams/quickStyle8.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2.png"/><Relationship Id="rId9" Type="http://schemas.microsoft.com/office/2007/relationships/diagramDrawing" Target="../diagrams/drawing8.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image" Target="../media/image33.png"/><Relationship Id="rId7" Type="http://schemas.openxmlformats.org/officeDocument/2006/relationships/hyperlink" Target="http://127.0.0.1:8050/" TargetMode="External"/><Relationship Id="rId12"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diagramColors" Target="../diagrams/colors9.xml"/><Relationship Id="rId5" Type="http://schemas.openxmlformats.org/officeDocument/2006/relationships/image" Target="../media/image35.png"/><Relationship Id="rId10" Type="http://schemas.openxmlformats.org/officeDocument/2006/relationships/diagramQuickStyle" Target="../diagrams/quickStyle9.xml"/><Relationship Id="rId4" Type="http://schemas.openxmlformats.org/officeDocument/2006/relationships/image" Target="../media/image34.png"/><Relationship Id="rId9" Type="http://schemas.openxmlformats.org/officeDocument/2006/relationships/diagramLayout" Target="../diagrams/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视频 3" descr="Skyscrapers And Location Icons">
            <a:extLst>
              <a:ext uri="{FF2B5EF4-FFF2-40B4-BE49-F238E27FC236}">
                <a16:creationId xmlns:a16="http://schemas.microsoft.com/office/drawing/2014/main" id="{92BF6151-232A-A551-75BB-254FA22A5D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20" y="10"/>
            <a:ext cx="12188931" cy="6857990"/>
          </a:xfrm>
          <a:prstGeom prst="rect">
            <a:avLst/>
          </a:prstGeom>
        </p:spPr>
      </p:pic>
      <p:sp>
        <p:nvSpPr>
          <p:cNvPr id="2" name="标题 1">
            <a:extLst>
              <a:ext uri="{FF2B5EF4-FFF2-40B4-BE49-F238E27FC236}">
                <a16:creationId xmlns:a16="http://schemas.microsoft.com/office/drawing/2014/main" id="{8D078488-9AB1-31E7-D45A-7C0812503D5B}"/>
              </a:ext>
            </a:extLst>
          </p:cNvPr>
          <p:cNvSpPr>
            <a:spLocks noGrp="1"/>
          </p:cNvSpPr>
          <p:nvPr>
            <p:ph type="ctrTitle"/>
          </p:nvPr>
        </p:nvSpPr>
        <p:spPr>
          <a:xfrm>
            <a:off x="1527048" y="1124712"/>
            <a:ext cx="9144000" cy="3063240"/>
          </a:xfrm>
          <a:solidFill>
            <a:schemeClr val="tx1">
              <a:alpha val="37000"/>
            </a:schemeClr>
          </a:solidFill>
        </p:spPr>
        <p:txBody>
          <a:bodyPr>
            <a:normAutofit/>
          </a:bodyPr>
          <a:lstStyle/>
          <a:p>
            <a:pPr algn="ctr">
              <a:lnSpc>
                <a:spcPct val="95000"/>
              </a:lnSpc>
            </a:pPr>
            <a:r>
              <a:rPr lang="en-US" altLang="zh-CN" sz="4600" dirty="0">
                <a:solidFill>
                  <a:schemeClr val="bg1"/>
                </a:solidFill>
              </a:rPr>
              <a:t>What does the mobile map interactions look like in navigation trajectories?</a:t>
            </a:r>
            <a:br>
              <a:rPr lang="en-US" altLang="zh-CN" sz="4600" dirty="0">
                <a:solidFill>
                  <a:schemeClr val="bg1"/>
                </a:solidFill>
              </a:rPr>
            </a:br>
            <a:endParaRPr lang="zh-CN" altLang="en-US" sz="4600" dirty="0">
              <a:solidFill>
                <a:schemeClr val="bg1"/>
              </a:solidFill>
            </a:endParaRPr>
          </a:p>
        </p:txBody>
      </p:sp>
      <p:sp>
        <p:nvSpPr>
          <p:cNvPr id="3" name="副标题 2">
            <a:extLst>
              <a:ext uri="{FF2B5EF4-FFF2-40B4-BE49-F238E27FC236}">
                <a16:creationId xmlns:a16="http://schemas.microsoft.com/office/drawing/2014/main" id="{9D01A7E8-73A4-2A66-3593-C2EA639D8157}"/>
              </a:ext>
            </a:extLst>
          </p:cNvPr>
          <p:cNvSpPr>
            <a:spLocks noGrp="1"/>
          </p:cNvSpPr>
          <p:nvPr>
            <p:ph type="subTitle" idx="1"/>
          </p:nvPr>
        </p:nvSpPr>
        <p:spPr>
          <a:xfrm>
            <a:off x="1527048" y="4599432"/>
            <a:ext cx="9144000" cy="1227520"/>
          </a:xfrm>
          <a:solidFill>
            <a:schemeClr val="tx1">
              <a:alpha val="34000"/>
            </a:schemeClr>
          </a:solidFill>
        </p:spPr>
        <p:txBody>
          <a:bodyPr>
            <a:normAutofit fontScale="92500" lnSpcReduction="10000"/>
          </a:bodyPr>
          <a:lstStyle/>
          <a:p>
            <a:pPr algn="l">
              <a:lnSpc>
                <a:spcPct val="95000"/>
              </a:lnSpc>
            </a:pPr>
            <a:r>
              <a:rPr lang="en-US" altLang="zh-CN" sz="1800" dirty="0">
                <a:solidFill>
                  <a:schemeClr val="bg1"/>
                </a:solidFill>
                <a:effectLst>
                  <a:outerShdw blurRad="38100" dist="38100" dir="2700000" algn="tl">
                    <a:srgbClr val="000000">
                      <a:alpha val="43137"/>
                    </a:srgbClr>
                  </a:outerShdw>
                </a:effectLst>
              </a:rPr>
              <a:t>Author:             Zhengfang Xu</a:t>
            </a:r>
          </a:p>
          <a:p>
            <a:pPr algn="l">
              <a:lnSpc>
                <a:spcPct val="95000"/>
              </a:lnSpc>
            </a:pPr>
            <a:endParaRPr lang="en-US" altLang="zh-CN" sz="1800" dirty="0">
              <a:solidFill>
                <a:schemeClr val="bg1"/>
              </a:solidFill>
              <a:effectLst>
                <a:outerShdw blurRad="38100" dist="38100" dir="2700000" algn="tl">
                  <a:srgbClr val="000000">
                    <a:alpha val="43137"/>
                  </a:srgbClr>
                </a:outerShdw>
              </a:effectLst>
            </a:endParaRPr>
          </a:p>
          <a:p>
            <a:pPr algn="l">
              <a:lnSpc>
                <a:spcPct val="95000"/>
              </a:lnSpc>
            </a:pPr>
            <a:r>
              <a:rPr lang="en-US" altLang="zh-CN" sz="1800" dirty="0">
                <a:solidFill>
                  <a:schemeClr val="bg1"/>
                </a:solidFill>
                <a:effectLst>
                  <a:outerShdw blurRad="38100" dist="38100" dir="2700000" algn="tl">
                    <a:srgbClr val="000000">
                      <a:alpha val="43137"/>
                    </a:srgbClr>
                  </a:outerShdw>
                </a:effectLst>
              </a:rPr>
              <a:t>Supervisor:       Prof. Dr. Sara Irina Fabrikant</a:t>
            </a:r>
          </a:p>
          <a:p>
            <a:pPr algn="l">
              <a:lnSpc>
                <a:spcPct val="95000"/>
              </a:lnSpc>
            </a:pPr>
            <a:r>
              <a:rPr lang="zh-CN" altLang="en-US" sz="1800" dirty="0">
                <a:solidFill>
                  <a:schemeClr val="bg1"/>
                </a:solidFill>
                <a:effectLst>
                  <a:outerShdw blurRad="38100" dist="38100" dir="2700000" algn="tl">
                    <a:srgbClr val="000000">
                      <a:alpha val="43137"/>
                    </a:srgbClr>
                  </a:outerShdw>
                </a:effectLst>
              </a:rPr>
              <a:t>                         </a:t>
            </a:r>
            <a:r>
              <a:rPr lang="en-US" altLang="zh-CN" sz="1800" dirty="0">
                <a:solidFill>
                  <a:schemeClr val="bg1"/>
                </a:solidFill>
                <a:effectLst>
                  <a:outerShdw blurRad="38100" dist="38100" dir="2700000" algn="tl">
                    <a:srgbClr val="000000">
                      <a:alpha val="43137"/>
                    </a:srgbClr>
                  </a:outerShdw>
                </a:effectLst>
              </a:rPr>
              <a:t>Dr. Mona </a:t>
            </a:r>
            <a:r>
              <a:rPr lang="en-US" altLang="zh-CN" sz="1800" dirty="0" err="1">
                <a:solidFill>
                  <a:schemeClr val="bg1"/>
                </a:solidFill>
                <a:effectLst>
                  <a:outerShdw blurRad="38100" dist="38100" dir="2700000" algn="tl">
                    <a:srgbClr val="000000">
                      <a:alpha val="43137"/>
                    </a:srgbClr>
                  </a:outerShdw>
                </a:effectLst>
              </a:rPr>
              <a:t>Bartling</a:t>
            </a:r>
            <a:r>
              <a:rPr lang="en-US" altLang="zh-CN" sz="1800" dirty="0">
                <a:solidFill>
                  <a:schemeClr val="bg1"/>
                </a:solidFill>
                <a:effectLst>
                  <a:outerShdw blurRad="38100" dist="38100" dir="2700000" algn="tl">
                    <a:srgbClr val="000000">
                      <a:alpha val="43137"/>
                    </a:srgbClr>
                  </a:outerShdw>
                </a:effectLst>
              </a:rPr>
              <a:t> </a:t>
            </a:r>
            <a:endParaRPr lang="zh-CN" altLang="en-US" sz="1800" dirty="0">
              <a:solidFill>
                <a:schemeClr val="bg1"/>
              </a:solidFill>
              <a:effectLst>
                <a:outerShdw blurRad="38100" dist="38100" dir="2700000" algn="tl">
                  <a:srgbClr val="000000">
                    <a:alpha val="43137"/>
                  </a:srgbClr>
                </a:outerShdw>
              </a:effectLst>
            </a:endParaRPr>
          </a:p>
          <a:p>
            <a:pPr algn="ctr">
              <a:lnSpc>
                <a:spcPct val="95000"/>
              </a:lnSpc>
            </a:pPr>
            <a:endParaRPr lang="zh-CN" altLang="en-US" sz="1050" dirty="0">
              <a:solidFill>
                <a:schemeClr val="bg1"/>
              </a:solidFill>
            </a:endParaRPr>
          </a:p>
        </p:txBody>
      </p:sp>
      <p:sp>
        <p:nvSpPr>
          <p:cNvPr id="5" name="日期占位符 4">
            <a:extLst>
              <a:ext uri="{FF2B5EF4-FFF2-40B4-BE49-F238E27FC236}">
                <a16:creationId xmlns:a16="http://schemas.microsoft.com/office/drawing/2014/main" id="{C86864F9-B728-96B7-864A-D29C8D52CE84}"/>
              </a:ext>
            </a:extLst>
          </p:cNvPr>
          <p:cNvSpPr>
            <a:spLocks noGrp="1"/>
          </p:cNvSpPr>
          <p:nvPr>
            <p:ph type="dt" sz="half" idx="2"/>
          </p:nvPr>
        </p:nvSpPr>
        <p:spPr/>
        <p:txBody>
          <a:bodyPr/>
          <a:lstStyle/>
          <a:p>
            <a:fld id="{10CB9711-B601-4A3A-885F-A923D0FA1EB4}" type="datetime1">
              <a:rPr lang="en-US" altLang="zh-CN" smtClean="0"/>
              <a:t>4/2/2024</a:t>
            </a:fld>
            <a:endParaRPr lang="en-US"/>
          </a:p>
        </p:txBody>
      </p:sp>
      <p:sp>
        <p:nvSpPr>
          <p:cNvPr id="7" name="灯片编号占位符 6">
            <a:extLst>
              <a:ext uri="{FF2B5EF4-FFF2-40B4-BE49-F238E27FC236}">
                <a16:creationId xmlns:a16="http://schemas.microsoft.com/office/drawing/2014/main" id="{FB95FB46-AAEA-BADF-01B3-F43D2B53F059}"/>
              </a:ext>
            </a:extLst>
          </p:cNvPr>
          <p:cNvSpPr>
            <a:spLocks noGrp="1"/>
          </p:cNvSpPr>
          <p:nvPr>
            <p:ph type="sldNum" sz="quarter" idx="4"/>
          </p:nvPr>
        </p:nvSpPr>
        <p:spPr/>
        <p:txBody>
          <a:bodyPr/>
          <a:lstStyle/>
          <a:p>
            <a:r>
              <a:rPr lang="en-US"/>
              <a:t>Page </a:t>
            </a:r>
            <a:fld id="{9D46F3A4-F478-9440-BC8E-B732027F4C86}" type="slidenum">
              <a:rPr lang="en-US" smtClean="0"/>
              <a:pPr/>
              <a:t>1</a:t>
            </a:fld>
            <a:endParaRPr lang="en-US"/>
          </a:p>
        </p:txBody>
      </p:sp>
    </p:spTree>
    <p:extLst>
      <p:ext uri="{BB962C8B-B14F-4D97-AF65-F5344CB8AC3E}">
        <p14:creationId xmlns:p14="http://schemas.microsoft.com/office/powerpoint/2010/main" val="41940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CCED554-3010-BFF6-16B0-2250F72A059A}"/>
              </a:ext>
            </a:extLst>
          </p:cNvPr>
          <p:cNvSpPr txBox="1"/>
          <p:nvPr/>
        </p:nvSpPr>
        <p:spPr>
          <a:xfrm>
            <a:off x="2609271" y="295339"/>
            <a:ext cx="1399311" cy="461665"/>
          </a:xfrm>
          <a:prstGeom prst="rect">
            <a:avLst/>
          </a:prstGeom>
          <a:noFill/>
        </p:spPr>
        <p:txBody>
          <a:bodyPr wrap="square" rtlCol="0">
            <a:spAutoFit/>
          </a:bodyPr>
          <a:lstStyle/>
          <a:p>
            <a:r>
              <a:rPr lang="en-US" altLang="zh-CN" sz="2400" dirty="0"/>
              <a:t>Method</a:t>
            </a:r>
            <a:endParaRPr lang="zh-CN" altLang="en-US" sz="2400" dirty="0"/>
          </a:p>
        </p:txBody>
      </p:sp>
      <p:sp>
        <p:nvSpPr>
          <p:cNvPr id="9" name="文本框 8">
            <a:extLst>
              <a:ext uri="{FF2B5EF4-FFF2-40B4-BE49-F238E27FC236}">
                <a16:creationId xmlns:a16="http://schemas.microsoft.com/office/drawing/2014/main" id="{5AC9834F-69DD-A417-3E3F-E3002FDDE283}"/>
              </a:ext>
            </a:extLst>
          </p:cNvPr>
          <p:cNvSpPr txBox="1"/>
          <p:nvPr/>
        </p:nvSpPr>
        <p:spPr>
          <a:xfrm>
            <a:off x="718125" y="1353340"/>
            <a:ext cx="10755747" cy="369332"/>
          </a:xfrm>
          <a:prstGeom prst="rect">
            <a:avLst/>
          </a:prstGeom>
          <a:noFill/>
        </p:spPr>
        <p:txBody>
          <a:bodyPr wrap="square">
            <a:spAutoFit/>
          </a:bodyPr>
          <a:lstStyle/>
          <a:p>
            <a:r>
              <a:rPr lang="en-US" altLang="zh-CN" b="1" dirty="0"/>
              <a:t>Trajectory classification.</a:t>
            </a:r>
          </a:p>
        </p:txBody>
      </p:sp>
      <p:sp>
        <p:nvSpPr>
          <p:cNvPr id="10" name="文本框 9">
            <a:extLst>
              <a:ext uri="{FF2B5EF4-FFF2-40B4-BE49-F238E27FC236}">
                <a16:creationId xmlns:a16="http://schemas.microsoft.com/office/drawing/2014/main" id="{3BDBFA09-5347-0A94-E09B-1EE8D7BEFED0}"/>
              </a:ext>
            </a:extLst>
          </p:cNvPr>
          <p:cNvSpPr txBox="1"/>
          <p:nvPr/>
        </p:nvSpPr>
        <p:spPr>
          <a:xfrm>
            <a:off x="718125" y="3152001"/>
            <a:ext cx="10755747" cy="369332"/>
          </a:xfrm>
          <a:prstGeom prst="rect">
            <a:avLst/>
          </a:prstGeom>
          <a:noFill/>
        </p:spPr>
        <p:txBody>
          <a:bodyPr wrap="square">
            <a:spAutoFit/>
          </a:bodyPr>
          <a:lstStyle/>
          <a:p>
            <a:r>
              <a:rPr lang="en-US" altLang="zh-CN" b="1" dirty="0"/>
              <a:t>Trajectory normalization.</a:t>
            </a:r>
          </a:p>
        </p:txBody>
      </p:sp>
      <p:sp>
        <p:nvSpPr>
          <p:cNvPr id="2" name="文本框 1">
            <a:extLst>
              <a:ext uri="{FF2B5EF4-FFF2-40B4-BE49-F238E27FC236}">
                <a16:creationId xmlns:a16="http://schemas.microsoft.com/office/drawing/2014/main" id="{C29970E2-0D72-CBFC-77AE-C539FD6B5D3A}"/>
              </a:ext>
            </a:extLst>
          </p:cNvPr>
          <p:cNvSpPr txBox="1"/>
          <p:nvPr/>
        </p:nvSpPr>
        <p:spPr>
          <a:xfrm>
            <a:off x="718125" y="4765997"/>
            <a:ext cx="10755747" cy="369332"/>
          </a:xfrm>
          <a:prstGeom prst="rect">
            <a:avLst/>
          </a:prstGeom>
          <a:noFill/>
        </p:spPr>
        <p:txBody>
          <a:bodyPr wrap="square">
            <a:spAutoFit/>
          </a:bodyPr>
          <a:lstStyle/>
          <a:p>
            <a:r>
              <a:rPr lang="en-US" altLang="zh-CN" b="1" dirty="0"/>
              <a:t>Analyze and visualize </a:t>
            </a:r>
            <a:r>
              <a:rPr lang="en-US" altLang="zh-CN" b="1" dirty="0" err="1"/>
              <a:t>mapInteraction</a:t>
            </a:r>
            <a:r>
              <a:rPr lang="en-US" altLang="zh-CN" b="1" dirty="0"/>
              <a:t> and lock/unlock information in trajectory.</a:t>
            </a:r>
          </a:p>
        </p:txBody>
      </p:sp>
      <p:sp>
        <p:nvSpPr>
          <p:cNvPr id="4" name="文本框 3">
            <a:extLst>
              <a:ext uri="{FF2B5EF4-FFF2-40B4-BE49-F238E27FC236}">
                <a16:creationId xmlns:a16="http://schemas.microsoft.com/office/drawing/2014/main" id="{FF950F4A-72A8-3A06-E8D1-3F07B291C5F8}"/>
              </a:ext>
            </a:extLst>
          </p:cNvPr>
          <p:cNvSpPr txBox="1"/>
          <p:nvPr/>
        </p:nvSpPr>
        <p:spPr>
          <a:xfrm>
            <a:off x="718125" y="1767007"/>
            <a:ext cx="6100762" cy="1200329"/>
          </a:xfrm>
          <a:prstGeom prst="rect">
            <a:avLst/>
          </a:prstGeom>
          <a:noFill/>
        </p:spPr>
        <p:txBody>
          <a:bodyPr wrap="square">
            <a:spAutoFit/>
          </a:bodyPr>
          <a:lstStyle/>
          <a:p>
            <a:r>
              <a:rPr lang="en-US" altLang="zh-CN" b="0" i="0" dirty="0">
                <a:solidFill>
                  <a:srgbClr val="0D0D0D"/>
                </a:solidFill>
                <a:effectLst/>
                <a:latin typeface="Söhne"/>
              </a:rPr>
              <a:t>K-means clustering</a:t>
            </a:r>
          </a:p>
          <a:p>
            <a:r>
              <a:rPr lang="en-US" altLang="zh-CN" b="0" i="0" dirty="0">
                <a:solidFill>
                  <a:srgbClr val="0D0D0D"/>
                </a:solidFill>
                <a:effectLst/>
                <a:latin typeface="Söhne"/>
              </a:rPr>
              <a:t>DBSCAN</a:t>
            </a:r>
            <a:endParaRPr lang="en-US" altLang="zh-CN" dirty="0">
              <a:solidFill>
                <a:srgbClr val="0D0D0D"/>
              </a:solidFill>
              <a:latin typeface="Söhne"/>
            </a:endParaRPr>
          </a:p>
          <a:p>
            <a:r>
              <a:rPr lang="en-US" altLang="zh-CN" b="0" i="0" dirty="0">
                <a:solidFill>
                  <a:srgbClr val="0D0D0D"/>
                </a:solidFill>
                <a:effectLst/>
                <a:latin typeface="Söhne"/>
              </a:rPr>
              <a:t>Decision trees</a:t>
            </a:r>
          </a:p>
          <a:p>
            <a:r>
              <a:rPr lang="en-US" altLang="zh-CN" b="0" i="0" dirty="0">
                <a:solidFill>
                  <a:srgbClr val="0D0D0D"/>
                </a:solidFill>
                <a:effectLst/>
                <a:latin typeface="Söhne"/>
              </a:rPr>
              <a:t>Random forests ……</a:t>
            </a:r>
            <a:endParaRPr lang="zh-CN" altLang="en-US" dirty="0"/>
          </a:p>
        </p:txBody>
      </p:sp>
      <p:sp>
        <p:nvSpPr>
          <p:cNvPr id="5" name="文本框 4">
            <a:extLst>
              <a:ext uri="{FF2B5EF4-FFF2-40B4-BE49-F238E27FC236}">
                <a16:creationId xmlns:a16="http://schemas.microsoft.com/office/drawing/2014/main" id="{06B05EF9-3974-AF2F-F698-7C1F3DE999BE}"/>
              </a:ext>
            </a:extLst>
          </p:cNvPr>
          <p:cNvSpPr txBox="1"/>
          <p:nvPr/>
        </p:nvSpPr>
        <p:spPr>
          <a:xfrm>
            <a:off x="718125" y="3645210"/>
            <a:ext cx="8454450" cy="923330"/>
          </a:xfrm>
          <a:prstGeom prst="rect">
            <a:avLst/>
          </a:prstGeom>
          <a:noFill/>
        </p:spPr>
        <p:txBody>
          <a:bodyPr wrap="square">
            <a:spAutoFit/>
          </a:bodyPr>
          <a:lstStyle/>
          <a:p>
            <a:pPr algn="l"/>
            <a:r>
              <a:rPr lang="en-US" altLang="zh-CN" b="0" i="0" dirty="0">
                <a:solidFill>
                  <a:srgbClr val="0D0D0D"/>
                </a:solidFill>
                <a:effectLst/>
                <a:latin typeface="Söhne"/>
              </a:rPr>
              <a:t>Translation: Moving trajectories to a common origin or reference point.</a:t>
            </a:r>
          </a:p>
          <a:p>
            <a:pPr algn="l"/>
            <a:r>
              <a:rPr lang="en-US" altLang="zh-CN" b="0" i="0" dirty="0">
                <a:solidFill>
                  <a:srgbClr val="0D0D0D"/>
                </a:solidFill>
                <a:effectLst/>
                <a:latin typeface="Söhne"/>
              </a:rPr>
              <a:t>Rotation: Rotating trajectories to align them with a common orientation or axis.</a:t>
            </a:r>
          </a:p>
          <a:p>
            <a:pPr algn="l"/>
            <a:r>
              <a:rPr lang="en-US" altLang="zh-CN" b="0" i="0" dirty="0">
                <a:solidFill>
                  <a:srgbClr val="0D0D0D"/>
                </a:solidFill>
                <a:effectLst/>
                <a:latin typeface="Söhne"/>
              </a:rPr>
              <a:t>Scaling</a:t>
            </a:r>
            <a:r>
              <a:rPr lang="zh-CN" altLang="en-US" b="0" i="0" dirty="0">
                <a:solidFill>
                  <a:srgbClr val="0D0D0D"/>
                </a:solidFill>
                <a:effectLst/>
                <a:latin typeface="Söhne"/>
              </a:rPr>
              <a:t>：</a:t>
            </a:r>
            <a:r>
              <a:rPr lang="en-US" altLang="zh-CN" b="0" i="0" dirty="0">
                <a:solidFill>
                  <a:srgbClr val="0D0D0D"/>
                </a:solidFill>
                <a:effectLst/>
                <a:latin typeface="Söhne"/>
              </a:rPr>
              <a:t> Rescaling trajectory coordinates to a common range </a:t>
            </a:r>
          </a:p>
        </p:txBody>
      </p:sp>
      <p:graphicFrame>
        <p:nvGraphicFramePr>
          <p:cNvPr id="6" name="内容占位符 2">
            <a:extLst>
              <a:ext uri="{FF2B5EF4-FFF2-40B4-BE49-F238E27FC236}">
                <a16:creationId xmlns:a16="http://schemas.microsoft.com/office/drawing/2014/main" id="{9C079D89-CCE4-0131-5C3F-3B7F6401C436}"/>
              </a:ext>
            </a:extLst>
          </p:cNvPr>
          <p:cNvGraphicFramePr>
            <a:graphicFrameLocks/>
          </p:cNvGraphicFramePr>
          <p:nvPr>
            <p:extLst>
              <p:ext uri="{D42A27DB-BD31-4B8C-83A1-F6EECF244321}">
                <p14:modId xmlns:p14="http://schemas.microsoft.com/office/powerpoint/2010/main" val="3226371935"/>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17" descr="Colourful pins connected with a thread">
            <a:extLst>
              <a:ext uri="{FF2B5EF4-FFF2-40B4-BE49-F238E27FC236}">
                <a16:creationId xmlns:a16="http://schemas.microsoft.com/office/drawing/2014/main" id="{4699A87E-C4A2-9E58-FCAE-B0BB668DC13E}"/>
              </a:ext>
            </a:extLst>
          </p:cNvPr>
          <p:cNvPicPr>
            <a:picLocks noChangeAspect="1"/>
          </p:cNvPicPr>
          <p:nvPr/>
        </p:nvPicPr>
        <p:blipFill rotWithShape="1">
          <a:blip r:embed="rId7"/>
          <a:srcRect t="12633" b="31354"/>
          <a:stretch/>
        </p:blipFill>
        <p:spPr>
          <a:xfrm>
            <a:off x="4945350" y="913492"/>
            <a:ext cx="7241309" cy="270743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3" name="日期占位符 2">
            <a:extLst>
              <a:ext uri="{FF2B5EF4-FFF2-40B4-BE49-F238E27FC236}">
                <a16:creationId xmlns:a16="http://schemas.microsoft.com/office/drawing/2014/main" id="{3E16FB81-79DC-2EBF-741D-F4DCBC02232B}"/>
              </a:ext>
            </a:extLst>
          </p:cNvPr>
          <p:cNvSpPr>
            <a:spLocks noGrp="1"/>
          </p:cNvSpPr>
          <p:nvPr>
            <p:ph type="dt" sz="half" idx="14"/>
          </p:nvPr>
        </p:nvSpPr>
        <p:spPr/>
        <p:txBody>
          <a:bodyPr/>
          <a:lstStyle/>
          <a:p>
            <a:fld id="{324DB3DE-84AD-48BF-8E76-952F93259AC9}" type="datetime1">
              <a:rPr lang="en-US" altLang="zh-CN" smtClean="0"/>
              <a:t>4/2/2024</a:t>
            </a:fld>
            <a:endParaRPr lang="en-US"/>
          </a:p>
        </p:txBody>
      </p:sp>
      <p:sp>
        <p:nvSpPr>
          <p:cNvPr id="12" name="灯片编号占位符 11">
            <a:extLst>
              <a:ext uri="{FF2B5EF4-FFF2-40B4-BE49-F238E27FC236}">
                <a16:creationId xmlns:a16="http://schemas.microsoft.com/office/drawing/2014/main" id="{94622D72-C838-D3E8-C714-97AEE4749F83}"/>
              </a:ext>
            </a:extLst>
          </p:cNvPr>
          <p:cNvSpPr>
            <a:spLocks noGrp="1"/>
          </p:cNvSpPr>
          <p:nvPr>
            <p:ph type="sldNum" sz="quarter" idx="16"/>
          </p:nvPr>
        </p:nvSpPr>
        <p:spPr/>
        <p:txBody>
          <a:bodyPr/>
          <a:lstStyle/>
          <a:p>
            <a:r>
              <a:rPr lang="en-US"/>
              <a:t>Page </a:t>
            </a:r>
            <a:fld id="{9D46F3A4-F478-9440-BC8E-B732027F4C86}" type="slidenum">
              <a:rPr lang="en-US" smtClean="0"/>
              <a:pPr/>
              <a:t>10</a:t>
            </a:fld>
            <a:endParaRPr lang="en-US"/>
          </a:p>
        </p:txBody>
      </p:sp>
    </p:spTree>
    <p:extLst>
      <p:ext uri="{BB962C8B-B14F-4D97-AF65-F5344CB8AC3E}">
        <p14:creationId xmlns:p14="http://schemas.microsoft.com/office/powerpoint/2010/main" val="724467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2">
            <a:extLst>
              <a:ext uri="{FF2B5EF4-FFF2-40B4-BE49-F238E27FC236}">
                <a16:creationId xmlns:a16="http://schemas.microsoft.com/office/drawing/2014/main" id="{E2893040-5281-E975-28B4-2BC34FFBFD28}"/>
              </a:ext>
            </a:extLst>
          </p:cNvPr>
          <p:cNvGraphicFramePr>
            <a:graphicFrameLocks/>
          </p:cNvGraphicFramePr>
          <p:nvPr>
            <p:extLst>
              <p:ext uri="{D42A27DB-BD31-4B8C-83A1-F6EECF244321}">
                <p14:modId xmlns:p14="http://schemas.microsoft.com/office/powerpoint/2010/main" val="193823118"/>
              </p:ext>
            </p:extLst>
          </p:nvPr>
        </p:nvGraphicFramePr>
        <p:xfrm>
          <a:off x="838200" y="1559929"/>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内容占位符 2">
            <a:extLst>
              <a:ext uri="{FF2B5EF4-FFF2-40B4-BE49-F238E27FC236}">
                <a16:creationId xmlns:a16="http://schemas.microsoft.com/office/drawing/2014/main" id="{FA9B01B8-ACEC-26C0-A93B-D5C52F8B000D}"/>
              </a:ext>
            </a:extLst>
          </p:cNvPr>
          <p:cNvGraphicFramePr>
            <a:graphicFrameLocks/>
          </p:cNvGraphicFramePr>
          <p:nvPr>
            <p:extLst>
              <p:ext uri="{D42A27DB-BD31-4B8C-83A1-F6EECF244321}">
                <p14:modId xmlns:p14="http://schemas.microsoft.com/office/powerpoint/2010/main" val="1376071379"/>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4/2/2024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11</a:t>
            </a:fld>
            <a:endParaRPr lang="en-US"/>
          </a:p>
        </p:txBody>
      </p:sp>
    </p:spTree>
    <p:extLst>
      <p:ext uri="{BB962C8B-B14F-4D97-AF65-F5344CB8AC3E}">
        <p14:creationId xmlns:p14="http://schemas.microsoft.com/office/powerpoint/2010/main" val="59007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6258778-AB5B-875B-9ED7-28DEF6EEC768}"/>
              </a:ext>
            </a:extLst>
          </p:cNvPr>
          <p:cNvSpPr txBox="1"/>
          <p:nvPr/>
        </p:nvSpPr>
        <p:spPr>
          <a:xfrm>
            <a:off x="425492" y="1139489"/>
            <a:ext cx="11341015" cy="5386090"/>
          </a:xfrm>
          <a:prstGeom prst="rect">
            <a:avLst/>
          </a:prstGeom>
          <a:noFill/>
        </p:spPr>
        <p:txBody>
          <a:bodyPr wrap="square" rtlCol="0">
            <a:spAutoFit/>
          </a:bodyPr>
          <a:lstStyle/>
          <a:p>
            <a:r>
              <a:rPr lang="en-US" altLang="zh-CN" b="1" dirty="0"/>
              <a:t>Reference:</a:t>
            </a:r>
          </a:p>
          <a:p>
            <a:endParaRPr lang="en-US" altLang="zh-CN" b="1" dirty="0"/>
          </a:p>
          <a:p>
            <a:r>
              <a:rPr lang="en-US" altLang="zh-CN" sz="1400" b="0" i="0" dirty="0">
                <a:solidFill>
                  <a:srgbClr val="222222"/>
                </a:solidFill>
                <a:effectLst/>
                <a:latin typeface="Arial" panose="020B0604020202020204" pitchFamily="34" charset="0"/>
              </a:rPr>
              <a:t>Webber, E., Burnett, G., &amp; Morley, J. (2012, September). Pedestrian navigation with a mobile device: strategy use and environmental learning. In </a:t>
            </a:r>
            <a:r>
              <a:rPr lang="en-US" altLang="zh-CN" sz="1400" b="0" i="1" dirty="0">
                <a:solidFill>
                  <a:srgbClr val="222222"/>
                </a:solidFill>
                <a:effectLst/>
                <a:latin typeface="Arial" panose="020B0604020202020204" pitchFamily="34" charset="0"/>
              </a:rPr>
              <a:t>The 26th BCS Conference on Human Computer Interaction</a:t>
            </a:r>
            <a:r>
              <a:rPr lang="en-US" altLang="zh-CN" sz="1400" b="0" i="0" dirty="0">
                <a:solidFill>
                  <a:srgbClr val="222222"/>
                </a:solidFill>
                <a:effectLst/>
                <a:latin typeface="Arial" panose="020B0604020202020204" pitchFamily="34" charset="0"/>
              </a:rPr>
              <a:t>. BCS Learning &amp; Development. </a:t>
            </a:r>
          </a:p>
          <a:p>
            <a:endParaRPr lang="en-US" altLang="zh-CN" sz="1400" b="0" i="0" dirty="0">
              <a:solidFill>
                <a:srgbClr val="222222"/>
              </a:solidFill>
              <a:effectLst/>
              <a:latin typeface="Arial" panose="020B0604020202020204" pitchFamily="34" charset="0"/>
            </a:endParaRPr>
          </a:p>
          <a:p>
            <a:r>
              <a:rPr lang="en-US" altLang="zh-CN" sz="1400" dirty="0" err="1">
                <a:solidFill>
                  <a:srgbClr val="222222"/>
                </a:solidFill>
                <a:latin typeface="Arial" panose="020B0604020202020204" pitchFamily="34" charset="0"/>
              </a:rPr>
              <a:t>Brügger</a:t>
            </a:r>
            <a:r>
              <a:rPr lang="en-US" altLang="zh-CN" sz="1400" dirty="0">
                <a:solidFill>
                  <a:srgbClr val="222222"/>
                </a:solidFill>
                <a:latin typeface="Arial" panose="020B0604020202020204" pitchFamily="34" charset="0"/>
              </a:rPr>
              <a:t>, </a:t>
            </a:r>
            <a:r>
              <a:rPr lang="en-US" altLang="zh-CN" sz="1400" dirty="0" err="1">
                <a:solidFill>
                  <a:srgbClr val="222222"/>
                </a:solidFill>
                <a:latin typeface="Arial" panose="020B0604020202020204" pitchFamily="34" charset="0"/>
              </a:rPr>
              <a:t>Annina</a:t>
            </a:r>
            <a:r>
              <a:rPr lang="en-US" altLang="zh-CN" sz="1400" dirty="0">
                <a:solidFill>
                  <a:srgbClr val="222222"/>
                </a:solidFill>
                <a:latin typeface="Arial" panose="020B0604020202020204" pitchFamily="34" charset="0"/>
              </a:rPr>
              <a:t>. (2020). Title Walk and learn: effects of human-centered navigation systems </a:t>
            </a:r>
            <a:r>
              <a:rPr lang="en-US" altLang="zh-CN" sz="1400" dirty="0" err="1">
                <a:solidFill>
                  <a:srgbClr val="222222"/>
                </a:solidFill>
                <a:latin typeface="Arial" panose="020B0604020202020204" pitchFamily="34" charset="0"/>
              </a:rPr>
              <a:t>onpedestrians</a:t>
            </a:r>
            <a:r>
              <a:rPr lang="en-US" altLang="zh-CN" sz="1400" dirty="0">
                <a:solidFill>
                  <a:srgbClr val="222222"/>
                </a:solidFill>
                <a:latin typeface="Arial" panose="020B0604020202020204" pitchFamily="34" charset="0"/>
              </a:rPr>
              <a:t>’ navigation behavior Doctoral dissertation, University of Zurich, </a:t>
            </a:r>
          </a:p>
          <a:p>
            <a:endParaRPr lang="en-US" altLang="zh-CN" sz="1400" dirty="0">
              <a:solidFill>
                <a:srgbClr val="222222"/>
              </a:solidFill>
              <a:latin typeface="Arial" panose="020B0604020202020204" pitchFamily="34" charset="0"/>
            </a:endParaRPr>
          </a:p>
          <a:p>
            <a:r>
              <a:rPr lang="en-US" altLang="zh-CN" sz="1400" i="1" dirty="0"/>
              <a:t>Savino, G. L., </a:t>
            </a:r>
            <a:r>
              <a:rPr lang="en-US" altLang="zh-CN" sz="1400" i="1" dirty="0" err="1"/>
              <a:t>Sturdee</a:t>
            </a:r>
            <a:r>
              <a:rPr lang="en-US" altLang="zh-CN" sz="1400" i="1" dirty="0"/>
              <a:t>, M., </a:t>
            </a:r>
            <a:r>
              <a:rPr lang="en-US" altLang="zh-CN" sz="1400" i="1" dirty="0" err="1"/>
              <a:t>Rundé</a:t>
            </a:r>
            <a:r>
              <a:rPr lang="en-US" altLang="zh-CN" sz="1400" i="1" dirty="0"/>
              <a:t>, S., </a:t>
            </a:r>
            <a:r>
              <a:rPr lang="en-US" altLang="zh-CN" sz="1400" i="1" dirty="0" err="1"/>
              <a:t>Lohmeier</a:t>
            </a:r>
            <a:r>
              <a:rPr lang="en-US" altLang="zh-CN" sz="1400" i="1" dirty="0"/>
              <a:t>, C., Hecht, B., Prandi, C., ... &amp; </a:t>
            </a:r>
            <a:r>
              <a:rPr lang="en-US" altLang="zh-CN" sz="1400" i="1" dirty="0" err="1"/>
              <a:t>Schöning</a:t>
            </a:r>
            <a:r>
              <a:rPr lang="en-US" altLang="zh-CN" sz="1400" i="1" dirty="0"/>
              <a:t>, J. (2021). </a:t>
            </a:r>
            <a:r>
              <a:rPr lang="en-US" altLang="zh-CN" sz="1400" i="1" dirty="0" err="1"/>
              <a:t>MapRecorder</a:t>
            </a:r>
            <a:r>
              <a:rPr lang="en-US" altLang="zh-CN" sz="1400" i="1" dirty="0"/>
              <a:t>: </a:t>
            </a:r>
            <a:r>
              <a:rPr lang="en-US" altLang="zh-CN" sz="1400" i="1" dirty="0" err="1"/>
              <a:t>analysing</a:t>
            </a:r>
            <a:r>
              <a:rPr lang="en-US" altLang="zh-CN" sz="1400" i="1" dirty="0"/>
              <a:t> real-world usage of mobile map applications. </a:t>
            </a:r>
            <a:r>
              <a:rPr lang="en-US" altLang="zh-CN" sz="1400" i="1" dirty="0" err="1"/>
              <a:t>Behaviour</a:t>
            </a:r>
            <a:r>
              <a:rPr lang="en-US" altLang="zh-CN" sz="1400" i="1" dirty="0"/>
              <a:t> &amp; Information Technology, 40(7), 646-662.</a:t>
            </a:r>
          </a:p>
          <a:p>
            <a:endParaRPr lang="en-US" altLang="zh-CN" sz="1400" i="1" dirty="0"/>
          </a:p>
          <a:p>
            <a:r>
              <a:rPr lang="en-US" altLang="zh-CN" sz="1400" b="0" i="0" dirty="0">
                <a:solidFill>
                  <a:srgbClr val="222222"/>
                </a:solidFill>
                <a:effectLst/>
                <a:latin typeface="Arial" panose="020B0604020202020204" pitchFamily="34" charset="0"/>
              </a:rPr>
              <a:t>Dai, R., Thomas, A. K., &amp; Taylor, H. A. (2018). When to look at maps in navigation: metacognitive control in environment learning. </a:t>
            </a:r>
            <a:r>
              <a:rPr lang="en-US" altLang="zh-CN" sz="1400" b="0" i="1" dirty="0">
                <a:solidFill>
                  <a:srgbClr val="222222"/>
                </a:solidFill>
                <a:effectLst/>
                <a:latin typeface="Arial" panose="020B0604020202020204" pitchFamily="34" charset="0"/>
              </a:rPr>
              <a:t>Cognitive Research: Principles and Implications</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3</a:t>
            </a:r>
            <a:r>
              <a:rPr lang="en-US" altLang="zh-CN" sz="1400" b="0" i="0" dirty="0">
                <a:solidFill>
                  <a:srgbClr val="222222"/>
                </a:solidFill>
                <a:effectLst/>
                <a:latin typeface="Arial" panose="020B0604020202020204" pitchFamily="34" charset="0"/>
              </a:rPr>
              <a:t>, 1-12.</a:t>
            </a:r>
          </a:p>
          <a:p>
            <a:endParaRPr lang="en-US" altLang="zh-CN" sz="1400" b="0" i="0" dirty="0">
              <a:solidFill>
                <a:srgbClr val="222222"/>
              </a:solidFill>
              <a:effectLst/>
              <a:latin typeface="Arial" panose="020B0604020202020204" pitchFamily="34" charset="0"/>
            </a:endParaRPr>
          </a:p>
          <a:p>
            <a:r>
              <a:rPr lang="en-US" altLang="zh-CN" sz="1400" b="0" i="0" dirty="0" err="1">
                <a:solidFill>
                  <a:srgbClr val="222222"/>
                </a:solidFill>
                <a:effectLst/>
                <a:latin typeface="Arial" panose="020B0604020202020204" pitchFamily="34" charset="0"/>
              </a:rPr>
              <a:t>Bartling</a:t>
            </a:r>
            <a:r>
              <a:rPr lang="en-US" altLang="zh-CN" sz="1400" b="0" i="0" dirty="0">
                <a:solidFill>
                  <a:srgbClr val="222222"/>
                </a:solidFill>
                <a:effectLst/>
                <a:latin typeface="Arial" panose="020B0604020202020204" pitchFamily="34" charset="0"/>
              </a:rPr>
              <a:t>, M., Resch, B., </a:t>
            </a:r>
            <a:r>
              <a:rPr lang="en-US" altLang="zh-CN" sz="1400" b="0" i="0" dirty="0" err="1">
                <a:solidFill>
                  <a:srgbClr val="222222"/>
                </a:solidFill>
                <a:effectLst/>
                <a:latin typeface="Arial" panose="020B0604020202020204" pitchFamily="34" charset="0"/>
              </a:rPr>
              <a:t>Reichenbacher</a:t>
            </a:r>
            <a:r>
              <a:rPr lang="en-US" altLang="zh-CN" sz="1400" b="0" i="0" dirty="0">
                <a:solidFill>
                  <a:srgbClr val="222222"/>
                </a:solidFill>
                <a:effectLst/>
                <a:latin typeface="Arial" panose="020B0604020202020204" pitchFamily="34" charset="0"/>
              </a:rPr>
              <a:t>, T., Havas, C. R., Robinson, A. C., Fabrikant, S. I., &amp; </a:t>
            </a:r>
            <a:r>
              <a:rPr lang="en-US" altLang="zh-CN" sz="1400" b="0" i="0" dirty="0" err="1">
                <a:solidFill>
                  <a:srgbClr val="222222"/>
                </a:solidFill>
                <a:effectLst/>
                <a:latin typeface="Arial" panose="020B0604020202020204" pitchFamily="34" charset="0"/>
              </a:rPr>
              <a:t>Blaschke</a:t>
            </a:r>
            <a:r>
              <a:rPr lang="en-US" altLang="zh-CN" sz="1400" b="0" i="0" dirty="0">
                <a:solidFill>
                  <a:srgbClr val="222222"/>
                </a:solidFill>
                <a:effectLst/>
                <a:latin typeface="Arial" panose="020B0604020202020204" pitchFamily="34" charset="0"/>
              </a:rPr>
              <a:t>, T. (2022). Adapting mobile map application designs to map use context: a review and call for action on potential future research themes. </a:t>
            </a:r>
            <a:r>
              <a:rPr lang="en-US" altLang="zh-CN" sz="1400" b="0" i="1" dirty="0">
                <a:solidFill>
                  <a:srgbClr val="222222"/>
                </a:solidFill>
                <a:effectLst/>
                <a:latin typeface="Arial" panose="020B0604020202020204" pitchFamily="34" charset="0"/>
              </a:rPr>
              <a:t>Cartography and Geographic Information Science</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49</a:t>
            </a:r>
            <a:r>
              <a:rPr lang="en-US" altLang="zh-CN" sz="1400" b="0" i="0" dirty="0">
                <a:solidFill>
                  <a:srgbClr val="222222"/>
                </a:solidFill>
                <a:effectLst/>
                <a:latin typeface="Arial" panose="020B0604020202020204" pitchFamily="34" charset="0"/>
              </a:rPr>
              <a:t>(3), 237-251.</a:t>
            </a:r>
            <a:endParaRPr lang="en-US" altLang="zh-CN" sz="1400" b="0" i="1" dirty="0">
              <a:solidFill>
                <a:srgbClr val="222222"/>
              </a:solidFill>
              <a:effectLst/>
              <a:latin typeface="Arial" panose="020B0604020202020204" pitchFamily="34" charset="0"/>
            </a:endParaRPr>
          </a:p>
          <a:p>
            <a:endParaRPr lang="en-US" altLang="zh-CN" sz="1400" i="1" dirty="0"/>
          </a:p>
          <a:p>
            <a:r>
              <a:rPr lang="en-US" altLang="zh-CN" sz="1400" b="0" i="0" dirty="0" err="1">
                <a:solidFill>
                  <a:srgbClr val="222222"/>
                </a:solidFill>
                <a:effectLst/>
                <a:latin typeface="Arial" panose="020B0604020202020204" pitchFamily="34" charset="0"/>
              </a:rPr>
              <a:t>Lakehal</a:t>
            </a:r>
            <a:r>
              <a:rPr lang="en-US" altLang="zh-CN" sz="1400" b="0" i="0" dirty="0">
                <a:solidFill>
                  <a:srgbClr val="222222"/>
                </a:solidFill>
                <a:effectLst/>
                <a:latin typeface="Arial" panose="020B0604020202020204" pitchFamily="34" charset="0"/>
              </a:rPr>
              <a:t>, A., </a:t>
            </a:r>
            <a:r>
              <a:rPr lang="en-US" altLang="zh-CN" sz="1400" b="0" i="0" dirty="0" err="1">
                <a:solidFill>
                  <a:srgbClr val="222222"/>
                </a:solidFill>
                <a:effectLst/>
                <a:latin typeface="Arial" panose="020B0604020202020204" pitchFamily="34" charset="0"/>
              </a:rPr>
              <a:t>Lepreux</a:t>
            </a:r>
            <a:r>
              <a:rPr lang="en-US" altLang="zh-CN" sz="1400" b="0" i="0" dirty="0">
                <a:solidFill>
                  <a:srgbClr val="222222"/>
                </a:solidFill>
                <a:effectLst/>
                <a:latin typeface="Arial" panose="020B0604020202020204" pitchFamily="34" charset="0"/>
              </a:rPr>
              <a:t>, S., </a:t>
            </a:r>
            <a:r>
              <a:rPr lang="en-US" altLang="zh-CN" sz="1400" b="0" i="0" dirty="0" err="1">
                <a:solidFill>
                  <a:srgbClr val="222222"/>
                </a:solidFill>
                <a:effectLst/>
                <a:latin typeface="Arial" panose="020B0604020202020204" pitchFamily="34" charset="0"/>
              </a:rPr>
              <a:t>Letalle</a:t>
            </a:r>
            <a:r>
              <a:rPr lang="en-US" altLang="zh-CN" sz="1400" b="0" i="0" dirty="0">
                <a:solidFill>
                  <a:srgbClr val="222222"/>
                </a:solidFill>
                <a:effectLst/>
                <a:latin typeface="Arial" panose="020B0604020202020204" pitchFamily="34" charset="0"/>
              </a:rPr>
              <a:t>, L., &amp; </a:t>
            </a:r>
            <a:r>
              <a:rPr lang="en-US" altLang="zh-CN" sz="1400" b="0" i="0" dirty="0" err="1">
                <a:solidFill>
                  <a:srgbClr val="222222"/>
                </a:solidFill>
                <a:effectLst/>
                <a:latin typeface="Arial" panose="020B0604020202020204" pitchFamily="34" charset="0"/>
              </a:rPr>
              <a:t>Kolski</a:t>
            </a:r>
            <a:r>
              <a:rPr lang="en-US" altLang="zh-CN" sz="1400" b="0" i="0" dirty="0">
                <a:solidFill>
                  <a:srgbClr val="222222"/>
                </a:solidFill>
                <a:effectLst/>
                <a:latin typeface="Arial" panose="020B0604020202020204" pitchFamily="34" charset="0"/>
              </a:rPr>
              <a:t>, C. (2021). From wayfinding model to future context-based adaptation of HCI in Urban Mobility for pedestrians with active navigation needs. </a:t>
            </a:r>
            <a:r>
              <a:rPr lang="en-US" altLang="zh-CN" sz="1400" b="0" i="1" dirty="0">
                <a:solidFill>
                  <a:srgbClr val="222222"/>
                </a:solidFill>
                <a:effectLst/>
                <a:latin typeface="Arial" panose="020B0604020202020204" pitchFamily="34" charset="0"/>
              </a:rPr>
              <a:t>International Journal of Human–Computer Interaction</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37</a:t>
            </a:r>
            <a:r>
              <a:rPr lang="en-US" altLang="zh-CN" sz="1400" b="0" i="0" dirty="0">
                <a:solidFill>
                  <a:srgbClr val="222222"/>
                </a:solidFill>
                <a:effectLst/>
                <a:latin typeface="Arial" panose="020B0604020202020204" pitchFamily="34" charset="0"/>
              </a:rPr>
              <a:t>(4), 378-389.</a:t>
            </a:r>
            <a:endParaRPr lang="en-US" altLang="zh-CN" sz="1400" b="0" i="1" dirty="0">
              <a:solidFill>
                <a:srgbClr val="222222"/>
              </a:solidFill>
              <a:effectLst/>
              <a:latin typeface="Arial" panose="020B0604020202020204" pitchFamily="34" charset="0"/>
            </a:endParaRPr>
          </a:p>
          <a:p>
            <a:endParaRPr lang="en-US" altLang="zh-CN" sz="1400" i="1" dirty="0"/>
          </a:p>
          <a:p>
            <a:r>
              <a:rPr lang="en-US" altLang="zh-CN" sz="1400" b="0" i="0" dirty="0">
                <a:solidFill>
                  <a:srgbClr val="222222"/>
                </a:solidFill>
                <a:effectLst/>
                <a:latin typeface="Arial" panose="020B0604020202020204" pitchFamily="34" charset="0"/>
              </a:rPr>
              <a:t>May, A. J., Ross, T., Bayer, S. H., &amp; </a:t>
            </a:r>
            <a:r>
              <a:rPr lang="en-US" altLang="zh-CN" sz="1400" b="0" i="0" dirty="0" err="1">
                <a:solidFill>
                  <a:srgbClr val="222222"/>
                </a:solidFill>
                <a:effectLst/>
                <a:latin typeface="Arial" panose="020B0604020202020204" pitchFamily="34" charset="0"/>
              </a:rPr>
              <a:t>Tarkiainen</a:t>
            </a:r>
            <a:r>
              <a:rPr lang="en-US" altLang="zh-CN" sz="1400" b="0" i="0" dirty="0">
                <a:solidFill>
                  <a:srgbClr val="222222"/>
                </a:solidFill>
                <a:effectLst/>
                <a:latin typeface="Arial" panose="020B0604020202020204" pitchFamily="34" charset="0"/>
              </a:rPr>
              <a:t>, M. J. (2003). Pedestrian navigation aids: information requirements and design implications. </a:t>
            </a:r>
            <a:r>
              <a:rPr lang="en-US" altLang="zh-CN" sz="1400" b="0" i="1" dirty="0">
                <a:solidFill>
                  <a:srgbClr val="222222"/>
                </a:solidFill>
                <a:effectLst/>
                <a:latin typeface="Arial" panose="020B0604020202020204" pitchFamily="34" charset="0"/>
              </a:rPr>
              <a:t>Personal and Ubiquitous Computing</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7</a:t>
            </a:r>
            <a:r>
              <a:rPr lang="en-US" altLang="zh-CN" sz="1400" b="0" i="0" dirty="0">
                <a:solidFill>
                  <a:srgbClr val="222222"/>
                </a:solidFill>
                <a:effectLst/>
                <a:latin typeface="Arial" panose="020B0604020202020204" pitchFamily="34" charset="0"/>
              </a:rPr>
              <a:t>, 331-338.</a:t>
            </a:r>
            <a:endParaRPr lang="en-US" altLang="zh-CN" sz="1400" b="0" i="1" dirty="0">
              <a:solidFill>
                <a:srgbClr val="222222"/>
              </a:solidFill>
              <a:effectLst/>
              <a:latin typeface="Arial" panose="020B0604020202020204" pitchFamily="34" charset="0"/>
            </a:endParaRPr>
          </a:p>
          <a:p>
            <a:endParaRPr lang="en-US" altLang="zh-CN" sz="1400" i="1" dirty="0"/>
          </a:p>
        </p:txBody>
      </p:sp>
      <p:sp>
        <p:nvSpPr>
          <p:cNvPr id="2" name="日期占位符 1">
            <a:extLst>
              <a:ext uri="{FF2B5EF4-FFF2-40B4-BE49-F238E27FC236}">
                <a16:creationId xmlns:a16="http://schemas.microsoft.com/office/drawing/2014/main" id="{751D6C2F-DD85-89AF-F104-BECEF66CEBAA}"/>
              </a:ext>
            </a:extLst>
          </p:cNvPr>
          <p:cNvSpPr>
            <a:spLocks noGrp="1"/>
          </p:cNvSpPr>
          <p:nvPr>
            <p:ph type="dt" sz="half" idx="2"/>
          </p:nvPr>
        </p:nvSpPr>
        <p:spPr/>
        <p:txBody>
          <a:bodyPr/>
          <a:lstStyle/>
          <a:p>
            <a:fld id="{63CE283F-AA05-4407-B55E-11BE12FDF1BE}" type="datetime1">
              <a:rPr lang="en-US" altLang="zh-CN" smtClean="0"/>
              <a:t>4/2/2024</a:t>
            </a:fld>
            <a:endParaRPr lang="en-US"/>
          </a:p>
        </p:txBody>
      </p:sp>
      <p:sp>
        <p:nvSpPr>
          <p:cNvPr id="5" name="灯片编号占位符 4">
            <a:extLst>
              <a:ext uri="{FF2B5EF4-FFF2-40B4-BE49-F238E27FC236}">
                <a16:creationId xmlns:a16="http://schemas.microsoft.com/office/drawing/2014/main" id="{E2E84AC7-747F-4A54-ED53-4BD87190B2DA}"/>
              </a:ext>
            </a:extLst>
          </p:cNvPr>
          <p:cNvSpPr>
            <a:spLocks noGrp="1"/>
          </p:cNvSpPr>
          <p:nvPr>
            <p:ph type="sldNum" sz="quarter" idx="4"/>
          </p:nvPr>
        </p:nvSpPr>
        <p:spPr/>
        <p:txBody>
          <a:bodyPr/>
          <a:lstStyle/>
          <a:p>
            <a:r>
              <a:rPr lang="en-US"/>
              <a:t>Page </a:t>
            </a:r>
            <a:fld id="{9D46F3A4-F478-9440-BC8E-B732027F4C86}" type="slidenum">
              <a:rPr lang="en-US" smtClean="0"/>
              <a:pPr/>
              <a:t>12</a:t>
            </a:fld>
            <a:endParaRPr lang="en-US"/>
          </a:p>
        </p:txBody>
      </p:sp>
    </p:spTree>
    <p:extLst>
      <p:ext uri="{BB962C8B-B14F-4D97-AF65-F5344CB8AC3E}">
        <p14:creationId xmlns:p14="http://schemas.microsoft.com/office/powerpoint/2010/main" val="1642024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圆角 26">
            <a:extLst>
              <a:ext uri="{FF2B5EF4-FFF2-40B4-BE49-F238E27FC236}">
                <a16:creationId xmlns:a16="http://schemas.microsoft.com/office/drawing/2014/main" id="{790FC7A6-BE83-0D25-5D3A-07A0D09F3727}"/>
              </a:ext>
            </a:extLst>
          </p:cNvPr>
          <p:cNvSpPr/>
          <p:nvPr/>
        </p:nvSpPr>
        <p:spPr bwMode="auto">
          <a:xfrm>
            <a:off x="4883973" y="1035702"/>
            <a:ext cx="7079428" cy="5212873"/>
          </a:xfrm>
          <a:prstGeom prst="roundRect">
            <a:avLst/>
          </a:prstGeom>
          <a:solidFill>
            <a:srgbClr val="B89D76">
              <a:alpha val="18000"/>
            </a:srgbClr>
          </a:solidFill>
          <a:ln w="1587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7" name="文本框 6">
            <a:extLst>
              <a:ext uri="{FF2B5EF4-FFF2-40B4-BE49-F238E27FC236}">
                <a16:creationId xmlns:a16="http://schemas.microsoft.com/office/drawing/2014/main" id="{10526C85-DA5D-6E01-D7C4-5E3BE91B2970}"/>
              </a:ext>
            </a:extLst>
          </p:cNvPr>
          <p:cNvSpPr txBox="1"/>
          <p:nvPr/>
        </p:nvSpPr>
        <p:spPr>
          <a:xfrm>
            <a:off x="5594088" y="1035702"/>
            <a:ext cx="2031135" cy="369332"/>
          </a:xfrm>
          <a:prstGeom prst="rect">
            <a:avLst/>
          </a:prstGeom>
          <a:noFill/>
        </p:spPr>
        <p:txBody>
          <a:bodyPr wrap="square">
            <a:spAutoFit/>
          </a:bodyPr>
          <a:lstStyle/>
          <a:p>
            <a:r>
              <a:rPr lang="en-US" altLang="zh-CN" b="0" i="0" dirty="0">
                <a:effectLst/>
                <a:latin typeface="Arial" panose="020B0604020202020204" pitchFamily="34" charset="0"/>
              </a:rPr>
              <a:t>Traffic densities</a:t>
            </a:r>
            <a:endParaRPr lang="zh-CN" altLang="en-US" dirty="0"/>
          </a:p>
        </p:txBody>
      </p:sp>
      <p:sp>
        <p:nvSpPr>
          <p:cNvPr id="9" name="文本框 8">
            <a:extLst>
              <a:ext uri="{FF2B5EF4-FFF2-40B4-BE49-F238E27FC236}">
                <a16:creationId xmlns:a16="http://schemas.microsoft.com/office/drawing/2014/main" id="{D94475C1-6A9C-2986-AEB3-CF992C589F1B}"/>
              </a:ext>
            </a:extLst>
          </p:cNvPr>
          <p:cNvSpPr txBox="1"/>
          <p:nvPr/>
        </p:nvSpPr>
        <p:spPr>
          <a:xfrm>
            <a:off x="9073141" y="1060394"/>
            <a:ext cx="2495549" cy="369332"/>
          </a:xfrm>
          <a:prstGeom prst="rect">
            <a:avLst/>
          </a:prstGeom>
          <a:noFill/>
        </p:spPr>
        <p:txBody>
          <a:bodyPr wrap="square">
            <a:spAutoFit/>
          </a:bodyPr>
          <a:lstStyle>
            <a:defPPr>
              <a:defRPr lang="en-US"/>
            </a:defPPr>
            <a:lvl1pPr>
              <a:defRPr b="0" i="0">
                <a:effectLst/>
                <a:latin typeface="Arial" panose="020B0604020202020204" pitchFamily="34" charset="0"/>
              </a:defRPr>
            </a:lvl1pPr>
          </a:lstStyle>
          <a:p>
            <a:r>
              <a:rPr lang="en-US" altLang="zh-CN" dirty="0"/>
              <a:t>Adaptation type</a:t>
            </a:r>
          </a:p>
        </p:txBody>
      </p:sp>
      <p:sp>
        <p:nvSpPr>
          <p:cNvPr id="8" name="Rectangle 1">
            <a:extLst>
              <a:ext uri="{FF2B5EF4-FFF2-40B4-BE49-F238E27FC236}">
                <a16:creationId xmlns:a16="http://schemas.microsoft.com/office/drawing/2014/main" id="{87E53B85-1C7A-F2E7-DD1F-D067CFD9FCED}"/>
              </a:ext>
            </a:extLst>
          </p:cNvPr>
          <p:cNvSpPr>
            <a:spLocks noChangeArrowheads="1"/>
          </p:cNvSpPr>
          <p:nvPr/>
        </p:nvSpPr>
        <p:spPr bwMode="auto">
          <a:xfrm>
            <a:off x="4848225" y="3254375"/>
            <a:ext cx="2495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5" name="图片 14" descr="图形用户界面, 应用程序&#10;&#10;描述已自动生成">
            <a:extLst>
              <a:ext uri="{FF2B5EF4-FFF2-40B4-BE49-F238E27FC236}">
                <a16:creationId xmlns:a16="http://schemas.microsoft.com/office/drawing/2014/main" id="{F1D41729-74BC-536F-6F25-5A42C4DE77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8573" y="1742027"/>
            <a:ext cx="1469898" cy="3182398"/>
          </a:xfrm>
          <a:prstGeom prst="rect">
            <a:avLst/>
          </a:prstGeom>
        </p:spPr>
      </p:pic>
      <p:pic>
        <p:nvPicPr>
          <p:cNvPr id="21" name="图片 20" descr="图形用户界面, 应用程序&#10;&#10;描述已自动生成">
            <a:extLst>
              <a:ext uri="{FF2B5EF4-FFF2-40B4-BE49-F238E27FC236}">
                <a16:creationId xmlns:a16="http://schemas.microsoft.com/office/drawing/2014/main" id="{2097DBB6-D081-8E61-40E4-B9E5D80EA2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5124" y="1733638"/>
            <a:ext cx="1473178" cy="3235212"/>
          </a:xfrm>
          <a:prstGeom prst="rect">
            <a:avLst/>
          </a:prstGeom>
        </p:spPr>
      </p:pic>
      <p:pic>
        <p:nvPicPr>
          <p:cNvPr id="23" name="图片 22" descr="男人戴着墨镜&#10;&#10;描述已自动生成">
            <a:extLst>
              <a:ext uri="{FF2B5EF4-FFF2-40B4-BE49-F238E27FC236}">
                <a16:creationId xmlns:a16="http://schemas.microsoft.com/office/drawing/2014/main" id="{44674999-A0CE-0889-1962-E6A054F32E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5479" y="1605436"/>
            <a:ext cx="2581621" cy="1931849"/>
          </a:xfrm>
          <a:prstGeom prst="rect">
            <a:avLst/>
          </a:prstGeom>
          <a:effectLst>
            <a:outerShdw blurRad="12700" sx="102000" sy="102000" algn="ctr" rotWithShape="0">
              <a:prstClr val="black">
                <a:alpha val="40000"/>
              </a:prstClr>
            </a:outerShdw>
          </a:effectLst>
        </p:spPr>
      </p:pic>
      <p:pic>
        <p:nvPicPr>
          <p:cNvPr id="25" name="图片 24" descr="穿蓝衣服的人&#10;&#10;低可信度描述已自动生成">
            <a:extLst>
              <a:ext uri="{FF2B5EF4-FFF2-40B4-BE49-F238E27FC236}">
                <a16:creationId xmlns:a16="http://schemas.microsoft.com/office/drawing/2014/main" id="{9A4DE3F2-D1A3-8C84-3F4C-35F4A4A9BC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5005" y="3687465"/>
            <a:ext cx="2581620" cy="1949244"/>
          </a:xfrm>
          <a:prstGeom prst="rect">
            <a:avLst/>
          </a:prstGeom>
          <a:effectLst>
            <a:outerShdw blurRad="12700" sx="102000" sy="102000" algn="ctr" rotWithShape="0">
              <a:prstClr val="black">
                <a:alpha val="40000"/>
              </a:prstClr>
            </a:outerShdw>
          </a:effectLst>
        </p:spPr>
      </p:pic>
      <p:sp>
        <p:nvSpPr>
          <p:cNvPr id="2" name="文本框 1">
            <a:extLst>
              <a:ext uri="{FF2B5EF4-FFF2-40B4-BE49-F238E27FC236}">
                <a16:creationId xmlns:a16="http://schemas.microsoft.com/office/drawing/2014/main" id="{26A7074E-483F-655F-1BEE-3E61F433625E}"/>
              </a:ext>
            </a:extLst>
          </p:cNvPr>
          <p:cNvSpPr txBox="1"/>
          <p:nvPr/>
        </p:nvSpPr>
        <p:spPr>
          <a:xfrm>
            <a:off x="5195021" y="1684912"/>
            <a:ext cx="2581619" cy="338554"/>
          </a:xfrm>
          <a:prstGeom prst="rect">
            <a:avLst/>
          </a:prstGeom>
          <a:noFill/>
        </p:spPr>
        <p:txBody>
          <a:bodyPr wrap="square" rtlCol="0">
            <a:spAutoFit/>
          </a:bodyPr>
          <a:lstStyle/>
          <a:p>
            <a:r>
              <a:rPr lang="en-US" altLang="zh-CN" sz="1600" dirty="0">
                <a:solidFill>
                  <a:schemeClr val="bg1"/>
                </a:solidFill>
              </a:rPr>
              <a:t>Light density</a:t>
            </a:r>
            <a:endParaRPr lang="zh-CN" altLang="en-US" sz="1600" dirty="0">
              <a:solidFill>
                <a:schemeClr val="bg1"/>
              </a:solidFill>
            </a:endParaRPr>
          </a:p>
        </p:txBody>
      </p:sp>
      <p:sp>
        <p:nvSpPr>
          <p:cNvPr id="11" name="文本框 10">
            <a:extLst>
              <a:ext uri="{FF2B5EF4-FFF2-40B4-BE49-F238E27FC236}">
                <a16:creationId xmlns:a16="http://schemas.microsoft.com/office/drawing/2014/main" id="{0964862C-7D5B-DB3E-65FA-E6124648F6B7}"/>
              </a:ext>
            </a:extLst>
          </p:cNvPr>
          <p:cNvSpPr txBox="1"/>
          <p:nvPr/>
        </p:nvSpPr>
        <p:spPr>
          <a:xfrm>
            <a:off x="5414404" y="5785171"/>
            <a:ext cx="2581619" cy="338554"/>
          </a:xfrm>
          <a:prstGeom prst="rect">
            <a:avLst/>
          </a:prstGeom>
          <a:noFill/>
        </p:spPr>
        <p:txBody>
          <a:bodyPr wrap="square" rtlCol="0">
            <a:spAutoFit/>
          </a:bodyPr>
          <a:lstStyle/>
          <a:p>
            <a:r>
              <a:rPr lang="en-US" altLang="zh-CN" sz="1600" b="1" dirty="0"/>
              <a:t>Light : Heavy = 1:30</a:t>
            </a:r>
            <a:endParaRPr lang="zh-CN" altLang="en-US" sz="1600" b="1" dirty="0"/>
          </a:p>
        </p:txBody>
      </p:sp>
      <p:sp>
        <p:nvSpPr>
          <p:cNvPr id="13" name="文本框 12">
            <a:extLst>
              <a:ext uri="{FF2B5EF4-FFF2-40B4-BE49-F238E27FC236}">
                <a16:creationId xmlns:a16="http://schemas.microsoft.com/office/drawing/2014/main" id="{C8B48CFA-5A40-409A-FE42-5417B4B8601C}"/>
              </a:ext>
            </a:extLst>
          </p:cNvPr>
          <p:cNvSpPr txBox="1"/>
          <p:nvPr/>
        </p:nvSpPr>
        <p:spPr>
          <a:xfrm>
            <a:off x="8447550" y="5079024"/>
            <a:ext cx="3250751" cy="1169551"/>
          </a:xfrm>
          <a:prstGeom prst="rect">
            <a:avLst/>
          </a:prstGeom>
          <a:noFill/>
        </p:spPr>
        <p:txBody>
          <a:bodyPr wrap="square" rtlCol="0">
            <a:spAutoFit/>
          </a:bodyPr>
          <a:lstStyle/>
          <a:p>
            <a:r>
              <a:rPr lang="en-US" altLang="zh-CN" sz="1400" dirty="0">
                <a:solidFill>
                  <a:srgbClr val="7F7F7F"/>
                </a:solidFill>
              </a:rPr>
              <a:t>Adaptative map:</a:t>
            </a:r>
          </a:p>
          <a:p>
            <a:pPr marL="285750" indent="-285750">
              <a:buFont typeface="Arial" panose="020B0604020202020204" pitchFamily="34" charset="0"/>
              <a:buChar char="•"/>
            </a:pPr>
            <a:r>
              <a:rPr lang="en-US" altLang="zh-CN" sz="1400" dirty="0">
                <a:solidFill>
                  <a:srgbClr val="7F7F7F"/>
                </a:solidFill>
              </a:rPr>
              <a:t>Mask the icons no-task-related with task automatically</a:t>
            </a:r>
          </a:p>
          <a:p>
            <a:pPr marL="285750" indent="-285750">
              <a:buFont typeface="Arial" panose="020B0604020202020204" pitchFamily="34" charset="0"/>
              <a:buChar char="•"/>
            </a:pPr>
            <a:r>
              <a:rPr lang="en-US" altLang="zh-CN" sz="1400" dirty="0">
                <a:solidFill>
                  <a:srgbClr val="7F7F7F"/>
                </a:solidFill>
              </a:rPr>
              <a:t>3 nearest task-related icons are highlighted</a:t>
            </a:r>
          </a:p>
        </p:txBody>
      </p:sp>
      <p:graphicFrame>
        <p:nvGraphicFramePr>
          <p:cNvPr id="19" name="表格 18">
            <a:extLst>
              <a:ext uri="{FF2B5EF4-FFF2-40B4-BE49-F238E27FC236}">
                <a16:creationId xmlns:a16="http://schemas.microsoft.com/office/drawing/2014/main" id="{7F73DB17-79BC-6FEB-2309-F839CB983836}"/>
              </a:ext>
            </a:extLst>
          </p:cNvPr>
          <p:cNvGraphicFramePr>
            <a:graphicFrameLocks noGrp="1"/>
          </p:cNvGraphicFramePr>
          <p:nvPr>
            <p:extLst>
              <p:ext uri="{D42A27DB-BD31-4B8C-83A1-F6EECF244321}">
                <p14:modId xmlns:p14="http://schemas.microsoft.com/office/powerpoint/2010/main" val="742018299"/>
              </p:ext>
            </p:extLst>
          </p:nvPr>
        </p:nvGraphicFramePr>
        <p:xfrm>
          <a:off x="365693" y="3275750"/>
          <a:ext cx="4148488" cy="2858790"/>
        </p:xfrm>
        <a:graphic>
          <a:graphicData uri="http://schemas.openxmlformats.org/drawingml/2006/table">
            <a:tbl>
              <a:tblPr firstRow="1" bandRow="1">
                <a:solidFill>
                  <a:srgbClr val="F2F2F2">
                    <a:alpha val="30196"/>
                  </a:srgbClr>
                </a:solidFill>
              </a:tblPr>
              <a:tblGrid>
                <a:gridCol w="1330828">
                  <a:extLst>
                    <a:ext uri="{9D8B030D-6E8A-4147-A177-3AD203B41FA5}">
                      <a16:colId xmlns:a16="http://schemas.microsoft.com/office/drawing/2014/main" val="2372624879"/>
                    </a:ext>
                  </a:extLst>
                </a:gridCol>
                <a:gridCol w="1390732">
                  <a:extLst>
                    <a:ext uri="{9D8B030D-6E8A-4147-A177-3AD203B41FA5}">
                      <a16:colId xmlns:a16="http://schemas.microsoft.com/office/drawing/2014/main" val="3895681688"/>
                    </a:ext>
                  </a:extLst>
                </a:gridCol>
                <a:gridCol w="1426928">
                  <a:extLst>
                    <a:ext uri="{9D8B030D-6E8A-4147-A177-3AD203B41FA5}">
                      <a16:colId xmlns:a16="http://schemas.microsoft.com/office/drawing/2014/main" val="282817906"/>
                    </a:ext>
                  </a:extLst>
                </a:gridCol>
              </a:tblGrid>
              <a:tr h="529269">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fontAlgn="t"/>
                      <a:br>
                        <a:rPr lang="zh-CN" altLang="en-US" sz="1400" b="0" cap="none" spc="0" dirty="0">
                          <a:solidFill>
                            <a:schemeClr val="bg1"/>
                          </a:solidFill>
                          <a:effectLst>
                            <a:outerShdw blurRad="38100" dist="38100" dir="2700000" algn="tl">
                              <a:srgbClr val="000000">
                                <a:alpha val="43137"/>
                              </a:srgbClr>
                            </a:outerShdw>
                          </a:effectLst>
                        </a:rPr>
                      </a:br>
                      <a:endParaRPr lang="zh-CN" altLang="en-US" sz="1400" b="0" cap="none" spc="0" dirty="0">
                        <a:solidFill>
                          <a:schemeClr val="bg1"/>
                        </a:solidFill>
                        <a:effectLst>
                          <a:outerShdw blurRad="38100" dist="38100" dir="2700000" algn="tl">
                            <a:srgbClr val="000000">
                              <a:alpha val="43137"/>
                            </a:srgbClr>
                          </a:outerShdw>
                        </a:effectLst>
                      </a:endParaRPr>
                    </a:p>
                  </a:txBody>
                  <a:tcPr marL="205222" marR="126071" marT="157863" marB="157863" anchor="ctr">
                    <a:lnL w="19050" cap="flat" cmpd="sng" algn="ctr">
                      <a:noFill/>
                      <a:prstDash val="solid"/>
                    </a:lnL>
                    <a:lnR w="12700" cmpd="sng">
                      <a:noFill/>
                    </a:lnR>
                    <a:lnT w="19050" cap="flat" cmpd="sng" algn="ctr">
                      <a:noFill/>
                      <a:prstDash val="solid"/>
                    </a:lnT>
                    <a:lnB w="38100" cmpd="sng">
                      <a:noFill/>
                    </a:lnB>
                    <a:lnTlToBr w="12700" cmpd="sng">
                      <a:noFill/>
                      <a:prstDash val="solid"/>
                    </a:lnTlToBr>
                    <a:lnBlToTr w="12700" cmpd="sng">
                      <a:noFill/>
                      <a:prstDash val="solid"/>
                    </a:lnBlToTr>
                    <a:solidFill>
                      <a:srgbClr val="B89D76"/>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bg1"/>
                          </a:solidFill>
                          <a:effectLst>
                            <a:outerShdw blurRad="38100" dist="38100" dir="2700000" algn="tl">
                              <a:srgbClr val="000000">
                                <a:alpha val="43137"/>
                              </a:srgbClr>
                            </a:outerShdw>
                          </a:effectLst>
                          <a:latin typeface="Calibri" panose="020F0502020204030204" pitchFamily="34" charset="0"/>
                        </a:rPr>
                        <a:t>Traffic density</a:t>
                      </a:r>
                      <a:endParaRPr lang="en-US" sz="1400" b="0" cap="none" spc="0">
                        <a:solidFill>
                          <a:schemeClr val="bg1"/>
                        </a:solidFill>
                        <a:effectLst>
                          <a:outerShdw blurRad="38100" dist="38100" dir="2700000" algn="tl">
                            <a:srgbClr val="000000">
                              <a:alpha val="43137"/>
                            </a:srgbClr>
                          </a:outerShdw>
                        </a:effectLst>
                      </a:endParaRPr>
                    </a:p>
                  </a:txBody>
                  <a:tcPr marL="205222" marR="126071" marT="157863" marB="15786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rgbClr val="B89D76"/>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dirty="0">
                          <a:solidFill>
                            <a:schemeClr val="bg1"/>
                          </a:solidFill>
                          <a:effectLst>
                            <a:outerShdw blurRad="38100" dist="38100" dir="2700000" algn="tl">
                              <a:srgbClr val="000000">
                                <a:alpha val="43137"/>
                              </a:srgbClr>
                            </a:outerShdw>
                          </a:effectLst>
                          <a:latin typeface="Calibri" panose="020F0502020204030204" pitchFamily="34" charset="0"/>
                        </a:rPr>
                        <a:t>Adaptation type</a:t>
                      </a:r>
                      <a:endParaRPr lang="en-US" sz="1400" b="0" cap="none" spc="0" dirty="0">
                        <a:solidFill>
                          <a:schemeClr val="bg1"/>
                        </a:solidFill>
                        <a:effectLst>
                          <a:outerShdw blurRad="38100" dist="38100" dir="2700000" algn="tl">
                            <a:srgbClr val="000000">
                              <a:alpha val="43137"/>
                            </a:srgbClr>
                          </a:outerShdw>
                        </a:effectLst>
                      </a:endParaRPr>
                    </a:p>
                  </a:txBody>
                  <a:tcPr marL="205222" marR="126071" marT="157863" marB="15786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rgbClr val="B89D76"/>
                    </a:solidFill>
                  </a:tcPr>
                </a:tc>
                <a:extLst>
                  <a:ext uri="{0D108BD9-81ED-4DB2-BD59-A6C34878D82A}">
                    <a16:rowId xmlns:a16="http://schemas.microsoft.com/office/drawing/2014/main" val="2930845974"/>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1</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38100" cap="flat" cmpd="sng" algn="ctr">
                      <a:noFill/>
                      <a:prstDash val="solid"/>
                    </a:lnL>
                    <a:lnR w="6350" cap="flat" cmpd="sng" algn="ctr">
                      <a:solidFill>
                        <a:srgbClr val="000000">
                          <a:lumMod val="75000"/>
                          <a:lumOff val="25000"/>
                        </a:srgbClr>
                      </a:solidFill>
                      <a:prstDash val="solid"/>
                    </a:lnR>
                    <a:lnT w="38100" cmpd="sng">
                      <a:noFill/>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Low</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6350" cap="flat" cmpd="sng" algn="ctr">
                      <a:solidFill>
                        <a:srgbClr val="000000">
                          <a:lumMod val="75000"/>
                          <a:lumOff val="25000"/>
                        </a:srgbClr>
                      </a:solidFill>
                      <a:prstDash val="solid"/>
                    </a:lnR>
                    <a:lnT w="38100" cmpd="sng">
                      <a:noFill/>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dirty="0">
                          <a:solidFill>
                            <a:schemeClr val="tx1"/>
                          </a:solidFill>
                          <a:effectLst>
                            <a:outerShdw blurRad="38100" dist="38100" dir="2700000" algn="tl">
                              <a:srgbClr val="000000">
                                <a:alpha val="43137"/>
                              </a:srgbClr>
                            </a:outerShdw>
                          </a:effectLst>
                          <a:latin typeface="Calibri" panose="020F0502020204030204" pitchFamily="34" charset="0"/>
                        </a:rPr>
                        <a:t>Null</a:t>
                      </a:r>
                      <a:endParaRPr lang="en-US" sz="1400" b="0" cap="none" spc="0" dirty="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38100" cap="flat" cmpd="sng" algn="ctr">
                      <a:noFill/>
                      <a:prstDash val="solid"/>
                    </a:lnR>
                    <a:lnT w="38100" cmpd="sng">
                      <a:noFill/>
                    </a:lnT>
                    <a:lnB w="6350" cap="flat" cmpd="sng" algn="ctr">
                      <a:noFill/>
                      <a:prstDash val="solid"/>
                    </a:lnB>
                    <a:lnTlToBr w="12700" cmpd="sng">
                      <a:noFill/>
                      <a:prstDash val="solid"/>
                    </a:lnTlToBr>
                    <a:lnBlToTr w="12700" cmpd="sng">
                      <a:noFill/>
                      <a:prstDash val="solid"/>
                    </a:lnBlToTr>
                    <a:solidFill>
                      <a:srgbClr val="F2F2F2">
                        <a:alpha val="30196"/>
                      </a:srgbClr>
                    </a:solidFill>
                  </a:tcPr>
                </a:tc>
                <a:extLst>
                  <a:ext uri="{0D108BD9-81ED-4DB2-BD59-A6C34878D82A}">
                    <a16:rowId xmlns:a16="http://schemas.microsoft.com/office/drawing/2014/main" val="1715714226"/>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2</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Low</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Adapted</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12700" cmpd="sng">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350970903"/>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3</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38100" cap="flat" cmpd="sng" algn="ctr">
                      <a:noFill/>
                      <a:prstDash val="solid"/>
                    </a:lnL>
                    <a:lnR w="6350" cap="flat" cmpd="sng" algn="ctr">
                      <a:solidFill>
                        <a:srgbClr val="000000">
                          <a:lumMod val="75000"/>
                          <a:lumOff val="25000"/>
                        </a:srgbClr>
                      </a:solidFill>
                      <a:prstDash val="solid"/>
                    </a:lnR>
                    <a:lnT w="12700" cmpd="sng">
                      <a:noFill/>
                      <a:prstDash val="solid"/>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High</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6350" cap="flat" cmpd="sng" algn="ctr">
                      <a:solidFill>
                        <a:srgbClr val="000000">
                          <a:lumMod val="75000"/>
                          <a:lumOff val="25000"/>
                        </a:srgbClr>
                      </a:solidFill>
                      <a:prstDash val="solid"/>
                    </a:lnR>
                    <a:lnT w="12700" cmpd="sng">
                      <a:noFill/>
                      <a:prstDash val="solid"/>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Null</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38100" cap="flat" cmpd="sng" algn="ctr">
                      <a:noFill/>
                      <a:prstDash val="solid"/>
                    </a:lnR>
                    <a:lnT w="12700" cmpd="sng">
                      <a:noFill/>
                      <a:prstDash val="solid"/>
                    </a:lnT>
                    <a:lnB w="6350" cap="flat" cmpd="sng" algn="ctr">
                      <a:noFill/>
                      <a:prstDash val="solid"/>
                    </a:lnB>
                    <a:lnTlToBr w="12700" cmpd="sng">
                      <a:noFill/>
                      <a:prstDash val="solid"/>
                    </a:lnTlToBr>
                    <a:lnBlToTr w="12700" cmpd="sng">
                      <a:noFill/>
                      <a:prstDash val="solid"/>
                    </a:lnBlToTr>
                    <a:solidFill>
                      <a:srgbClr val="F2F2F2">
                        <a:alpha val="30196"/>
                      </a:srgbClr>
                    </a:solidFill>
                  </a:tcPr>
                </a:tc>
                <a:extLst>
                  <a:ext uri="{0D108BD9-81ED-4DB2-BD59-A6C34878D82A}">
                    <a16:rowId xmlns:a16="http://schemas.microsoft.com/office/drawing/2014/main" val="4271086929"/>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4</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High</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dirty="0">
                          <a:solidFill>
                            <a:schemeClr val="tx1"/>
                          </a:solidFill>
                          <a:effectLst>
                            <a:outerShdw blurRad="38100" dist="38100" dir="2700000" algn="tl">
                              <a:srgbClr val="000000">
                                <a:alpha val="43137"/>
                              </a:srgbClr>
                            </a:outerShdw>
                          </a:effectLst>
                          <a:latin typeface="Calibri" panose="020F0502020204030204" pitchFamily="34" charset="0"/>
                        </a:rPr>
                        <a:t>Adapted</a:t>
                      </a:r>
                      <a:endParaRPr lang="en-US" sz="1400" b="0" cap="none" spc="0" dirty="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12700" cmpd="sng">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754212997"/>
                  </a:ext>
                </a:extLst>
              </a:tr>
            </a:tbl>
          </a:graphicData>
        </a:graphic>
      </p:graphicFrame>
      <p:sp>
        <p:nvSpPr>
          <p:cNvPr id="20" name="标题 1">
            <a:extLst>
              <a:ext uri="{FF2B5EF4-FFF2-40B4-BE49-F238E27FC236}">
                <a16:creationId xmlns:a16="http://schemas.microsoft.com/office/drawing/2014/main" id="{85E1367F-F59A-9DC7-32B8-A95D0799A482}"/>
              </a:ext>
            </a:extLst>
          </p:cNvPr>
          <p:cNvSpPr txBox="1">
            <a:spLocks/>
          </p:cNvSpPr>
          <p:nvPr/>
        </p:nvSpPr>
        <p:spPr>
          <a:xfrm>
            <a:off x="553522" y="923925"/>
            <a:ext cx="3429000" cy="1215764"/>
          </a:xfrm>
          <a:prstGeom prst="rect">
            <a:avLst/>
          </a:prstGeom>
        </p:spPr>
        <p:txBody>
          <a:bodyPr lIns="109728" tIns="109728" rIns="109728" bIns="91440" anchor="b">
            <a:normAutofit/>
          </a:bodyPr>
          <a:lstStyle>
            <a:lvl1pPr algn="l" defTabSz="914400" rtl="0" eaLnBrk="1" latinLnBrk="0" hangingPunct="1">
              <a:lnSpc>
                <a:spcPct val="105000"/>
              </a:lnSpc>
              <a:spcBef>
                <a:spcPct val="0"/>
              </a:spcBef>
              <a:buNone/>
              <a:defRPr sz="4400" kern="1200" spc="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0" i="0" u="none" strike="noStrike" kern="1200" cap="none" spc="200" normalizeH="0" baseline="0" noProof="0" dirty="0">
                <a:ln>
                  <a:noFill/>
                </a:ln>
                <a:solidFill>
                  <a:srgbClr val="000000"/>
                </a:solidFill>
                <a:effectLst/>
                <a:uLnTx/>
                <a:uFillTx/>
                <a:latin typeface="+mn-lt"/>
                <a:ea typeface="+mj-ea"/>
                <a:cs typeface="+mj-cs"/>
              </a:rPr>
              <a:t>Experiment </a:t>
            </a:r>
            <a:r>
              <a:rPr kumimoji="0" lang="en-US" altLang="zh-CN" sz="3200" b="0" i="0" u="none" strike="noStrike" kern="1200" cap="none" spc="200" normalizeH="0" baseline="0" noProof="0" dirty="0">
                <a:ln>
                  <a:noFill/>
                </a:ln>
                <a:solidFill>
                  <a:srgbClr val="000000"/>
                </a:solidFill>
                <a:effectLst/>
                <a:uLnTx/>
                <a:uFillTx/>
                <a:ea typeface="+mj-ea"/>
                <a:cs typeface="+mj-cs"/>
              </a:rPr>
              <a:t>Design</a:t>
            </a:r>
            <a:endParaRPr kumimoji="0" lang="zh-CN" altLang="en-US" sz="3200" b="0" i="0" u="none" strike="noStrike" kern="1200" cap="none" spc="200" normalizeH="0" baseline="0" noProof="0" dirty="0">
              <a:ln>
                <a:noFill/>
              </a:ln>
              <a:solidFill>
                <a:srgbClr val="000000"/>
              </a:solidFill>
              <a:effectLst/>
              <a:uLnTx/>
              <a:uFillTx/>
              <a:ea typeface="+mj-ea"/>
              <a:cs typeface="+mj-cs"/>
            </a:endParaRPr>
          </a:p>
        </p:txBody>
      </p:sp>
      <p:sp>
        <p:nvSpPr>
          <p:cNvPr id="22" name="内容占位符 2">
            <a:extLst>
              <a:ext uri="{FF2B5EF4-FFF2-40B4-BE49-F238E27FC236}">
                <a16:creationId xmlns:a16="http://schemas.microsoft.com/office/drawing/2014/main" id="{BDFAB151-D652-B89A-49EC-FE0EEAA6B984}"/>
              </a:ext>
            </a:extLst>
          </p:cNvPr>
          <p:cNvSpPr txBox="1">
            <a:spLocks/>
          </p:cNvSpPr>
          <p:nvPr/>
        </p:nvSpPr>
        <p:spPr bwMode="auto">
          <a:xfrm>
            <a:off x="341589" y="2473111"/>
            <a:ext cx="4371228" cy="8601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rmAutofit/>
          </a:bodyPr>
          <a:lstStyle>
            <a:lvl1pPr marL="0" indent="0" algn="l" rtl="0" eaLnBrk="1" fontAlgn="base" hangingPunct="1">
              <a:spcBef>
                <a:spcPct val="40000"/>
              </a:spcBef>
              <a:spcAft>
                <a:spcPct val="0"/>
              </a:spcAft>
              <a:buFont typeface="Arial" panose="020B0604020202020204" pitchFamily="34" charset="0"/>
              <a:buNone/>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r>
              <a:rPr lang="en-US" altLang="zh-CN" sz="2000" kern="0" dirty="0">
                <a:solidFill>
                  <a:schemeClr val="bg1">
                    <a:lumMod val="50000"/>
                  </a:schemeClr>
                </a:solidFill>
              </a:rPr>
              <a:t>4 Experiment Scenarios from 2x2 factorial within-subjects</a:t>
            </a:r>
          </a:p>
        </p:txBody>
      </p:sp>
      <p:pic>
        <p:nvPicPr>
          <p:cNvPr id="26" name="图片 25">
            <a:extLst>
              <a:ext uri="{FF2B5EF4-FFF2-40B4-BE49-F238E27FC236}">
                <a16:creationId xmlns:a16="http://schemas.microsoft.com/office/drawing/2014/main" id="{BBDDB7BF-7CFD-8BE6-F691-F38315B2DE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744" y="2139689"/>
            <a:ext cx="3820058" cy="333422"/>
          </a:xfrm>
          <a:prstGeom prst="rect">
            <a:avLst/>
          </a:prstGeom>
        </p:spPr>
      </p:pic>
      <p:sp>
        <p:nvSpPr>
          <p:cNvPr id="28" name="文本框 27">
            <a:extLst>
              <a:ext uri="{FF2B5EF4-FFF2-40B4-BE49-F238E27FC236}">
                <a16:creationId xmlns:a16="http://schemas.microsoft.com/office/drawing/2014/main" id="{25F6640D-2BA2-701C-E74B-923D8BC535B2}"/>
              </a:ext>
            </a:extLst>
          </p:cNvPr>
          <p:cNvSpPr txBox="1"/>
          <p:nvPr/>
        </p:nvSpPr>
        <p:spPr>
          <a:xfrm>
            <a:off x="5181444" y="3724726"/>
            <a:ext cx="2581619" cy="338554"/>
          </a:xfrm>
          <a:prstGeom prst="rect">
            <a:avLst/>
          </a:prstGeom>
          <a:noFill/>
        </p:spPr>
        <p:txBody>
          <a:bodyPr wrap="square" rtlCol="0">
            <a:spAutoFit/>
          </a:bodyPr>
          <a:lstStyle/>
          <a:p>
            <a:r>
              <a:rPr lang="en-US" altLang="zh-CN" sz="1600" dirty="0">
                <a:solidFill>
                  <a:schemeClr val="bg1"/>
                </a:solidFill>
              </a:rPr>
              <a:t>Heavy density</a:t>
            </a:r>
            <a:endParaRPr lang="zh-CN" altLang="en-US" sz="1600" dirty="0">
              <a:solidFill>
                <a:schemeClr val="bg1"/>
              </a:solidFill>
            </a:endParaRPr>
          </a:p>
        </p:txBody>
      </p:sp>
      <p:sp>
        <p:nvSpPr>
          <p:cNvPr id="29" name="文本框 28">
            <a:extLst>
              <a:ext uri="{FF2B5EF4-FFF2-40B4-BE49-F238E27FC236}">
                <a16:creationId xmlns:a16="http://schemas.microsoft.com/office/drawing/2014/main" id="{9A8CAE09-48D0-2A4A-46A3-D82DA3793EBD}"/>
              </a:ext>
            </a:extLst>
          </p:cNvPr>
          <p:cNvSpPr txBox="1"/>
          <p:nvPr/>
        </p:nvSpPr>
        <p:spPr>
          <a:xfrm>
            <a:off x="8549655" y="3085098"/>
            <a:ext cx="2581619" cy="338554"/>
          </a:xfrm>
          <a:prstGeom prst="rect">
            <a:avLst/>
          </a:prstGeom>
          <a:noFill/>
        </p:spPr>
        <p:txBody>
          <a:bodyPr wrap="square" rtlCol="0">
            <a:spAutoFit/>
          </a:bodyPr>
          <a:lstStyle/>
          <a:p>
            <a:r>
              <a:rPr lang="en-US" altLang="zh-CN" sz="1600" dirty="0"/>
              <a:t>No-adaptive</a:t>
            </a:r>
            <a:endParaRPr lang="zh-CN" altLang="en-US" sz="1600" dirty="0"/>
          </a:p>
        </p:txBody>
      </p:sp>
      <p:sp>
        <p:nvSpPr>
          <p:cNvPr id="30" name="文本框 29">
            <a:extLst>
              <a:ext uri="{FF2B5EF4-FFF2-40B4-BE49-F238E27FC236}">
                <a16:creationId xmlns:a16="http://schemas.microsoft.com/office/drawing/2014/main" id="{61BF2E3A-B5C2-7D7A-8878-D7C40122EA80}"/>
              </a:ext>
            </a:extLst>
          </p:cNvPr>
          <p:cNvSpPr txBox="1"/>
          <p:nvPr/>
        </p:nvSpPr>
        <p:spPr>
          <a:xfrm>
            <a:off x="10476000" y="3091542"/>
            <a:ext cx="1136695" cy="338554"/>
          </a:xfrm>
          <a:prstGeom prst="rect">
            <a:avLst/>
          </a:prstGeom>
          <a:noFill/>
        </p:spPr>
        <p:txBody>
          <a:bodyPr wrap="square" rtlCol="0">
            <a:spAutoFit/>
          </a:bodyPr>
          <a:lstStyle/>
          <a:p>
            <a:r>
              <a:rPr lang="en-US" altLang="zh-CN" sz="1600" dirty="0"/>
              <a:t>Adaptive</a:t>
            </a:r>
            <a:endParaRPr lang="zh-CN" altLang="en-US" sz="1600" dirty="0"/>
          </a:p>
        </p:txBody>
      </p:sp>
      <p:graphicFrame>
        <p:nvGraphicFramePr>
          <p:cNvPr id="32" name="内容占位符 2">
            <a:extLst>
              <a:ext uri="{FF2B5EF4-FFF2-40B4-BE49-F238E27FC236}">
                <a16:creationId xmlns:a16="http://schemas.microsoft.com/office/drawing/2014/main" id="{E556975B-2AB5-85FA-CCC2-9B5CFD84A2CC}"/>
              </a:ext>
            </a:extLst>
          </p:cNvPr>
          <p:cNvGraphicFramePr>
            <a:graphicFrameLocks/>
          </p:cNvGraphicFramePr>
          <p:nvPr>
            <p:extLst>
              <p:ext uri="{D42A27DB-BD31-4B8C-83A1-F6EECF244321}">
                <p14:modId xmlns:p14="http://schemas.microsoft.com/office/powerpoint/2010/main" val="2286753463"/>
              </p:ext>
            </p:extLst>
          </p:nvPr>
        </p:nvGraphicFramePr>
        <p:xfrm>
          <a:off x="7260355" y="-26113"/>
          <a:ext cx="5491504" cy="5347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4/2/2024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2</a:t>
            </a:fld>
            <a:endParaRPr lang="en-US"/>
          </a:p>
        </p:txBody>
      </p:sp>
    </p:spTree>
    <p:extLst>
      <p:ext uri="{BB962C8B-B14F-4D97-AF65-F5344CB8AC3E}">
        <p14:creationId xmlns:p14="http://schemas.microsoft.com/office/powerpoint/2010/main" val="3522740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5096CC8F-65F7-8D18-467A-63A91F552214}"/>
              </a:ext>
            </a:extLst>
          </p:cNvPr>
          <p:cNvSpPr txBox="1"/>
          <p:nvPr/>
        </p:nvSpPr>
        <p:spPr>
          <a:xfrm>
            <a:off x="7569540" y="1305615"/>
            <a:ext cx="3111933" cy="584775"/>
          </a:xfrm>
          <a:prstGeom prst="rect">
            <a:avLst/>
          </a:prstGeom>
        </p:spPr>
        <p:txBody>
          <a:bodyPr lIns="109728" tIns="109728" rIns="109728" bIns="91440" anchor="b">
            <a:normAutofit fontScale="92500" lnSpcReduction="20000"/>
          </a:bodyPr>
          <a:lstStyle>
            <a:defPPr>
              <a:defRPr lang="en-US"/>
            </a:defPPr>
            <a:lvl1pPr marR="0" lvl="0" indent="0" fontAlgn="auto">
              <a:lnSpc>
                <a:spcPct val="100000"/>
              </a:lnSpc>
              <a:spcBef>
                <a:spcPct val="0"/>
              </a:spcBef>
              <a:spcAft>
                <a:spcPts val="0"/>
              </a:spcAft>
              <a:buClrTx/>
              <a:buSzTx/>
              <a:buFontTx/>
              <a:buNone/>
              <a:tabLst/>
              <a:defRPr kumimoji="0" sz="3200" b="0" i="0" u="none" strike="noStrike" cap="none" spc="200" normalizeH="0" baseline="0">
                <a:ln>
                  <a:noFill/>
                </a:ln>
                <a:solidFill>
                  <a:srgbClr val="000000"/>
                </a:solidFill>
                <a:effectLst/>
                <a:uLnTx/>
                <a:uFillTx/>
                <a:ea typeface="+mj-ea"/>
                <a:cs typeface="+mj-cs"/>
              </a:defRPr>
            </a:lvl1pPr>
          </a:lstStyle>
          <a:p>
            <a:r>
              <a:rPr lang="en-US" altLang="zh-CN" dirty="0"/>
              <a:t>Participant:</a:t>
            </a:r>
            <a:endParaRPr lang="zh-CN" altLang="en-US" dirty="0"/>
          </a:p>
        </p:txBody>
      </p:sp>
      <p:graphicFrame>
        <p:nvGraphicFramePr>
          <p:cNvPr id="2" name="内容占位符 2">
            <a:extLst>
              <a:ext uri="{FF2B5EF4-FFF2-40B4-BE49-F238E27FC236}">
                <a16:creationId xmlns:a16="http://schemas.microsoft.com/office/drawing/2014/main" id="{56FC8B75-6400-5D12-A853-0F9F2A894AC5}"/>
              </a:ext>
            </a:extLst>
          </p:cNvPr>
          <p:cNvGraphicFramePr>
            <a:graphicFrameLocks/>
          </p:cNvGraphicFramePr>
          <p:nvPr>
            <p:extLst>
              <p:ext uri="{D42A27DB-BD31-4B8C-83A1-F6EECF244321}">
                <p14:modId xmlns:p14="http://schemas.microsoft.com/office/powerpoint/2010/main" val="2286689913"/>
              </p:ext>
            </p:extLst>
          </p:nvPr>
        </p:nvGraphicFramePr>
        <p:xfrm>
          <a:off x="7278828" y="0"/>
          <a:ext cx="5491504" cy="534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副标题 2">
            <a:extLst>
              <a:ext uri="{FF2B5EF4-FFF2-40B4-BE49-F238E27FC236}">
                <a16:creationId xmlns:a16="http://schemas.microsoft.com/office/drawing/2014/main" id="{F64C85B0-E510-23D6-7866-1F9C0F994AE6}"/>
              </a:ext>
            </a:extLst>
          </p:cNvPr>
          <p:cNvSpPr txBox="1">
            <a:spLocks/>
          </p:cNvSpPr>
          <p:nvPr/>
        </p:nvSpPr>
        <p:spPr bwMode="auto">
          <a:xfrm>
            <a:off x="275429" y="2692909"/>
            <a:ext cx="5306221" cy="29458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rmAutofit/>
          </a:bodyPr>
          <a:lst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pPr indent="-228600">
              <a:buFont typeface="Arial" panose="020B0604020202020204" pitchFamily="34" charset="0"/>
              <a:buChar char="•"/>
            </a:pPr>
            <a:r>
              <a:rPr lang="en-US" altLang="zh-CN" sz="1500" b="1" kern="0" dirty="0"/>
              <a:t>Different story line</a:t>
            </a:r>
            <a:r>
              <a:rPr lang="zh-CN" altLang="en-US" sz="1500" b="1" kern="0" dirty="0"/>
              <a:t>：</a:t>
            </a:r>
            <a:endParaRPr lang="en-US" altLang="zh-CN" sz="1500" b="1" kern="0" dirty="0"/>
          </a:p>
          <a:p>
            <a:pPr indent="-228600">
              <a:buFont typeface="Arial" panose="020B0604020202020204" pitchFamily="34" charset="0"/>
              <a:buChar char="•"/>
            </a:pPr>
            <a:r>
              <a:rPr lang="en-US" altLang="zh-CN" sz="1500" kern="0" dirty="0"/>
              <a:t>EX: Visiting a friend.</a:t>
            </a:r>
            <a:endParaRPr lang="en-US" altLang="zh-CN" sz="1500" b="1" kern="0" dirty="0"/>
          </a:p>
          <a:p>
            <a:pPr indent="-228600">
              <a:buFont typeface="Arial" panose="020B0604020202020204" pitchFamily="34" charset="0"/>
              <a:buChar char="•"/>
            </a:pPr>
            <a:r>
              <a:rPr lang="en-US" altLang="zh-CN" sz="1500" b="1" kern="0" dirty="0"/>
              <a:t>4 Navigation tasks of each scenario:</a:t>
            </a:r>
          </a:p>
          <a:p>
            <a:pPr indent="-228600">
              <a:buFont typeface="Arial" panose="020B0604020202020204" pitchFamily="34" charset="0"/>
              <a:buChar char="•"/>
            </a:pPr>
            <a:r>
              <a:rPr lang="en-US" altLang="zh-CN" sz="1500" kern="0" dirty="0"/>
              <a:t>EX: participants were asked to go to a supermarket as their friend asked them to buy Suga.</a:t>
            </a:r>
            <a:endParaRPr lang="en-US" altLang="zh-CN" sz="1500" b="1" kern="0" dirty="0"/>
          </a:p>
          <a:p>
            <a:pPr indent="-228600">
              <a:buFont typeface="Arial" panose="020B0604020202020204" pitchFamily="34" charset="0"/>
              <a:buChar char="•"/>
            </a:pPr>
            <a:r>
              <a:rPr lang="en-US" altLang="zh-CN" sz="1500" b="1" kern="0" dirty="0"/>
              <a:t>Freedom:</a:t>
            </a:r>
          </a:p>
          <a:p>
            <a:pPr indent="-228600">
              <a:buFont typeface="Arial" panose="020B0604020202020204" pitchFamily="34" charset="0"/>
              <a:buChar char="•"/>
            </a:pPr>
            <a:r>
              <a:rPr lang="en-US" altLang="zh-CN" sz="1500" kern="0" dirty="0"/>
              <a:t>Free to choose to which specific POI they wished to go.</a:t>
            </a:r>
            <a:endParaRPr lang="en-US" altLang="zh-CN" sz="1500" b="1" kern="0" dirty="0"/>
          </a:p>
          <a:p>
            <a:pPr indent="-228600">
              <a:buFont typeface="Arial" panose="020B0604020202020204" pitchFamily="34" charset="0"/>
              <a:buChar char="•"/>
            </a:pPr>
            <a:r>
              <a:rPr lang="en-US" altLang="zh-CN" sz="1500" b="1" kern="0" dirty="0"/>
              <a:t>Time restriction:</a:t>
            </a:r>
          </a:p>
          <a:p>
            <a:pPr indent="-228600">
              <a:buFont typeface="Arial" panose="020B0604020202020204" pitchFamily="34" charset="0"/>
              <a:buChar char="•"/>
            </a:pPr>
            <a:r>
              <a:rPr lang="en-US" altLang="zh-CN" sz="1500" kern="0" dirty="0"/>
              <a:t>As efficient as possible (Navigation aim)</a:t>
            </a:r>
            <a:endParaRPr lang="en-US" altLang="zh-CN" sz="1500" b="1" kern="0" dirty="0"/>
          </a:p>
          <a:p>
            <a:pPr marL="113400" indent="0">
              <a:buNone/>
            </a:pPr>
            <a:endParaRPr lang="en-US" altLang="zh-CN" sz="1500" b="1" kern="0" dirty="0"/>
          </a:p>
          <a:p>
            <a:pPr indent="-228600">
              <a:buFont typeface="Arial" panose="020B0604020202020204" pitchFamily="34" charset="0"/>
              <a:buChar char="•"/>
            </a:pPr>
            <a:endParaRPr lang="en-US" altLang="zh-CN" sz="1500" kern="0" dirty="0"/>
          </a:p>
        </p:txBody>
      </p:sp>
      <p:sp>
        <p:nvSpPr>
          <p:cNvPr id="6" name="标题 1">
            <a:extLst>
              <a:ext uri="{FF2B5EF4-FFF2-40B4-BE49-F238E27FC236}">
                <a16:creationId xmlns:a16="http://schemas.microsoft.com/office/drawing/2014/main" id="{BD77ED91-9AC7-A26E-3912-77C2B8BA7094}"/>
              </a:ext>
            </a:extLst>
          </p:cNvPr>
          <p:cNvSpPr txBox="1">
            <a:spLocks/>
          </p:cNvSpPr>
          <p:nvPr/>
        </p:nvSpPr>
        <p:spPr>
          <a:xfrm>
            <a:off x="512744" y="909829"/>
            <a:ext cx="3229864" cy="1783080"/>
          </a:xfrm>
          <a:prstGeom prst="rect">
            <a:avLst/>
          </a:prstGeom>
        </p:spPr>
        <p:txBody>
          <a:bodyPr lIns="109728" tIns="109728" rIns="109728" bIns="91440" anchor="b">
            <a:normAutofit/>
          </a:bodyPr>
          <a:lstStyle>
            <a:defPPr>
              <a:defRPr lang="en-US"/>
            </a:defPPr>
            <a:lvl1pPr marR="0" lvl="0" indent="0" fontAlgn="auto">
              <a:lnSpc>
                <a:spcPct val="100000"/>
              </a:lnSpc>
              <a:spcBef>
                <a:spcPct val="0"/>
              </a:spcBef>
              <a:spcAft>
                <a:spcPts val="0"/>
              </a:spcAft>
              <a:buClrTx/>
              <a:buSzTx/>
              <a:buFontTx/>
              <a:buNone/>
              <a:tabLst/>
              <a:defRPr kumimoji="0" sz="3200" b="0" i="0" u="none" strike="noStrike" cap="none" spc="200" normalizeH="0" baseline="0">
                <a:ln>
                  <a:noFill/>
                </a:ln>
                <a:solidFill>
                  <a:srgbClr val="000000"/>
                </a:solidFill>
                <a:effectLst/>
                <a:uLnTx/>
                <a:uFillTx/>
                <a:ea typeface="+mj-ea"/>
                <a:cs typeface="+mj-cs"/>
              </a:defRPr>
            </a:lvl1pPr>
          </a:lstStyle>
          <a:p>
            <a:r>
              <a:rPr lang="en-US" altLang="zh-CN" dirty="0"/>
              <a:t>Experiment Procedure:</a:t>
            </a:r>
            <a:br>
              <a:rPr lang="en-US" altLang="zh-CN" dirty="0"/>
            </a:br>
            <a:r>
              <a:rPr lang="en-US" altLang="zh-CN" dirty="0"/>
              <a:t> </a:t>
            </a:r>
          </a:p>
        </p:txBody>
      </p:sp>
      <p:pic>
        <p:nvPicPr>
          <p:cNvPr id="7" name="图片 6">
            <a:extLst>
              <a:ext uri="{FF2B5EF4-FFF2-40B4-BE49-F238E27FC236}">
                <a16:creationId xmlns:a16="http://schemas.microsoft.com/office/drawing/2014/main" id="{5C4EAE06-A8A2-CD04-B042-20EF2EF62E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744" y="2139689"/>
            <a:ext cx="3820058" cy="333422"/>
          </a:xfrm>
          <a:prstGeom prst="rect">
            <a:avLst/>
          </a:prstGeom>
        </p:spPr>
      </p:pic>
      <p:graphicFrame>
        <p:nvGraphicFramePr>
          <p:cNvPr id="9" name="副标题 2">
            <a:extLst>
              <a:ext uri="{FF2B5EF4-FFF2-40B4-BE49-F238E27FC236}">
                <a16:creationId xmlns:a16="http://schemas.microsoft.com/office/drawing/2014/main" id="{495FDE49-D38A-1EC3-2DDE-181160B1D00B}"/>
              </a:ext>
            </a:extLst>
          </p:cNvPr>
          <p:cNvGraphicFramePr/>
          <p:nvPr>
            <p:extLst>
              <p:ext uri="{D42A27DB-BD31-4B8C-83A1-F6EECF244321}">
                <p14:modId xmlns:p14="http://schemas.microsoft.com/office/powerpoint/2010/main" val="1569009073"/>
              </p:ext>
            </p:extLst>
          </p:nvPr>
        </p:nvGraphicFramePr>
        <p:xfrm>
          <a:off x="5468874" y="2306400"/>
          <a:ext cx="6894576" cy="348386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日期占位符 2">
            <a:extLst>
              <a:ext uri="{FF2B5EF4-FFF2-40B4-BE49-F238E27FC236}">
                <a16:creationId xmlns:a16="http://schemas.microsoft.com/office/drawing/2014/main" id="{B19D314A-38F4-1822-3EFD-B9347F0E935B}"/>
              </a:ext>
            </a:extLst>
          </p:cNvPr>
          <p:cNvSpPr>
            <a:spLocks noGrp="1"/>
          </p:cNvSpPr>
          <p:nvPr>
            <p:ph type="dt" sz="half" idx="14"/>
          </p:nvPr>
        </p:nvSpPr>
        <p:spPr/>
        <p:txBody>
          <a:bodyPr/>
          <a:lstStyle/>
          <a:p>
            <a:fld id="{8C67D3A3-2020-48F0-91E5-E6005F0815F3}" type="datetime1">
              <a:rPr lang="en-US" altLang="zh-CN" smtClean="0"/>
              <a:t>4/2/2024</a:t>
            </a:fld>
            <a:endParaRPr lang="en-US"/>
          </a:p>
        </p:txBody>
      </p:sp>
      <p:sp>
        <p:nvSpPr>
          <p:cNvPr id="8" name="灯片编号占位符 7">
            <a:extLst>
              <a:ext uri="{FF2B5EF4-FFF2-40B4-BE49-F238E27FC236}">
                <a16:creationId xmlns:a16="http://schemas.microsoft.com/office/drawing/2014/main" id="{50206F73-5779-01CD-707B-1BEC250EF4D6}"/>
              </a:ext>
            </a:extLst>
          </p:cNvPr>
          <p:cNvSpPr>
            <a:spLocks noGrp="1"/>
          </p:cNvSpPr>
          <p:nvPr>
            <p:ph type="sldNum" sz="quarter" idx="16"/>
          </p:nvPr>
        </p:nvSpPr>
        <p:spPr/>
        <p:txBody>
          <a:bodyPr/>
          <a:lstStyle/>
          <a:p>
            <a:r>
              <a:rPr lang="en-US"/>
              <a:t>Page </a:t>
            </a:r>
            <a:fld id="{9D46F3A4-F478-9440-BC8E-B732027F4C86}" type="slidenum">
              <a:rPr lang="en-US" smtClean="0"/>
              <a:pPr/>
              <a:t>3</a:t>
            </a:fld>
            <a:endParaRPr lang="en-US"/>
          </a:p>
        </p:txBody>
      </p:sp>
    </p:spTree>
    <p:extLst>
      <p:ext uri="{BB962C8B-B14F-4D97-AF65-F5344CB8AC3E}">
        <p14:creationId xmlns:p14="http://schemas.microsoft.com/office/powerpoint/2010/main" val="130455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E558C27-9035-8C20-6024-DDD39B14C321}"/>
              </a:ext>
            </a:extLst>
          </p:cNvPr>
          <p:cNvSpPr txBox="1"/>
          <p:nvPr/>
        </p:nvSpPr>
        <p:spPr>
          <a:xfrm>
            <a:off x="889481" y="2965893"/>
            <a:ext cx="6321325" cy="400110"/>
          </a:xfrm>
          <a:prstGeom prst="rect">
            <a:avLst/>
          </a:prstGeom>
          <a:noFill/>
        </p:spPr>
        <p:txBody>
          <a:bodyPr wrap="square" rtlCol="0">
            <a:spAutoFit/>
          </a:bodyPr>
          <a:lstStyle/>
          <a:p>
            <a:r>
              <a:rPr lang="en-US" altLang="zh-CN" sz="2000" dirty="0"/>
              <a:t>Finding: Map Interactions in navigation</a:t>
            </a:r>
            <a:endParaRPr lang="zh-CN" altLang="en-US" sz="2000" dirty="0"/>
          </a:p>
        </p:txBody>
      </p:sp>
      <p:sp>
        <p:nvSpPr>
          <p:cNvPr id="2" name="文本框 1">
            <a:extLst>
              <a:ext uri="{FF2B5EF4-FFF2-40B4-BE49-F238E27FC236}">
                <a16:creationId xmlns:a16="http://schemas.microsoft.com/office/drawing/2014/main" id="{DE9FB41D-1855-A560-28F9-298CD74EFC73}"/>
              </a:ext>
            </a:extLst>
          </p:cNvPr>
          <p:cNvSpPr txBox="1"/>
          <p:nvPr/>
        </p:nvSpPr>
        <p:spPr>
          <a:xfrm>
            <a:off x="886689" y="981727"/>
            <a:ext cx="6326910" cy="400110"/>
          </a:xfrm>
          <a:prstGeom prst="rect">
            <a:avLst/>
          </a:prstGeom>
          <a:noFill/>
        </p:spPr>
        <p:txBody>
          <a:bodyPr wrap="square" rtlCol="0">
            <a:spAutoFit/>
          </a:bodyPr>
          <a:lstStyle/>
          <a:p>
            <a:r>
              <a:rPr lang="en-US" altLang="zh-CN" sz="2000" dirty="0"/>
              <a:t>Definition: </a:t>
            </a:r>
            <a:r>
              <a:rPr lang="en-US" altLang="zh-CN" dirty="0"/>
              <a:t>Planning</a:t>
            </a:r>
            <a:r>
              <a:rPr lang="en-US" altLang="zh-CN" sz="2000" dirty="0"/>
              <a:t> and Navigating phase</a:t>
            </a:r>
            <a:endParaRPr lang="zh-CN" altLang="en-US" sz="2000" dirty="0"/>
          </a:p>
        </p:txBody>
      </p:sp>
      <p:grpSp>
        <p:nvGrpSpPr>
          <p:cNvPr id="20" name="组合 19">
            <a:extLst>
              <a:ext uri="{FF2B5EF4-FFF2-40B4-BE49-F238E27FC236}">
                <a16:creationId xmlns:a16="http://schemas.microsoft.com/office/drawing/2014/main" id="{800336F3-446E-9CCF-7934-572313F536CF}"/>
              </a:ext>
            </a:extLst>
          </p:cNvPr>
          <p:cNvGrpSpPr/>
          <p:nvPr/>
        </p:nvGrpSpPr>
        <p:grpSpPr>
          <a:xfrm>
            <a:off x="886689" y="1503768"/>
            <a:ext cx="4645397" cy="1118072"/>
            <a:chOff x="1250578" y="1299395"/>
            <a:chExt cx="6900512" cy="1660842"/>
          </a:xfrm>
        </p:grpSpPr>
        <p:sp>
          <p:nvSpPr>
            <p:cNvPr id="15" name="矩形: 圆角 14">
              <a:extLst>
                <a:ext uri="{FF2B5EF4-FFF2-40B4-BE49-F238E27FC236}">
                  <a16:creationId xmlns:a16="http://schemas.microsoft.com/office/drawing/2014/main" id="{A5E5DC86-00BA-FE1B-F322-D0C83042E249}"/>
                </a:ext>
              </a:extLst>
            </p:cNvPr>
            <p:cNvSpPr/>
            <p:nvPr/>
          </p:nvSpPr>
          <p:spPr>
            <a:xfrm>
              <a:off x="1250578" y="1299395"/>
              <a:ext cx="6900512" cy="166084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矩形 15" descr="清单">
              <a:extLst>
                <a:ext uri="{FF2B5EF4-FFF2-40B4-BE49-F238E27FC236}">
                  <a16:creationId xmlns:a16="http://schemas.microsoft.com/office/drawing/2014/main" id="{84B5BCD8-A5D0-9EA8-81E3-48E77E6C25E6}"/>
                </a:ext>
              </a:extLst>
            </p:cNvPr>
            <p:cNvSpPr/>
            <p:nvPr/>
          </p:nvSpPr>
          <p:spPr>
            <a:xfrm>
              <a:off x="1752982" y="1673085"/>
              <a:ext cx="913463" cy="91346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7" name="组合 16">
              <a:extLst>
                <a:ext uri="{FF2B5EF4-FFF2-40B4-BE49-F238E27FC236}">
                  <a16:creationId xmlns:a16="http://schemas.microsoft.com/office/drawing/2014/main" id="{1ECF8D24-A655-A01D-D255-0BFF56337D8C}"/>
                </a:ext>
              </a:extLst>
            </p:cNvPr>
            <p:cNvGrpSpPr/>
            <p:nvPr/>
          </p:nvGrpSpPr>
          <p:grpSpPr>
            <a:xfrm>
              <a:off x="3168850" y="1299395"/>
              <a:ext cx="4982239" cy="1660842"/>
              <a:chOff x="1918272" y="899622"/>
              <a:chExt cx="4982239" cy="1660842"/>
            </a:xfrm>
          </p:grpSpPr>
          <p:sp>
            <p:nvSpPr>
              <p:cNvPr id="18" name="矩形 17">
                <a:extLst>
                  <a:ext uri="{FF2B5EF4-FFF2-40B4-BE49-F238E27FC236}">
                    <a16:creationId xmlns:a16="http://schemas.microsoft.com/office/drawing/2014/main" id="{3314E2D1-4A76-E5AF-3E06-4ABD368E7319}"/>
                  </a:ext>
                </a:extLst>
              </p:cNvPr>
              <p:cNvSpPr/>
              <p:nvPr/>
            </p:nvSpPr>
            <p:spPr>
              <a:xfrm>
                <a:off x="1918272" y="899622"/>
                <a:ext cx="4982239" cy="16608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文本框 18">
                <a:extLst>
                  <a:ext uri="{FF2B5EF4-FFF2-40B4-BE49-F238E27FC236}">
                    <a16:creationId xmlns:a16="http://schemas.microsoft.com/office/drawing/2014/main" id="{8ED5D5B6-C2CF-1279-EB1E-C53F8B884DD9}"/>
                  </a:ext>
                </a:extLst>
              </p:cNvPr>
              <p:cNvSpPr txBox="1"/>
              <p:nvPr/>
            </p:nvSpPr>
            <p:spPr>
              <a:xfrm>
                <a:off x="1918272" y="899622"/>
                <a:ext cx="4982239" cy="166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5772" tIns="175772" rIns="175772" bIns="175772" numCol="1" spcCol="1270" anchor="ctr" anchorCtr="0">
                <a:noAutofit/>
              </a:bodyPr>
              <a:lstStyle/>
              <a:p>
                <a:pPr marL="0" lvl="0" indent="0" algn="l" defTabSz="977900">
                  <a:lnSpc>
                    <a:spcPct val="90000"/>
                  </a:lnSpc>
                  <a:spcBef>
                    <a:spcPct val="0"/>
                  </a:spcBef>
                  <a:spcAft>
                    <a:spcPct val="35000"/>
                  </a:spcAft>
                  <a:buNone/>
                </a:pPr>
                <a:r>
                  <a:rPr lang="en-US" kern="1200" dirty="0"/>
                  <a:t>Planning: From </a:t>
                </a:r>
                <a:r>
                  <a:rPr lang="en-US" kern="1200" dirty="0" err="1"/>
                  <a:t>taskAccept</a:t>
                </a:r>
                <a:r>
                  <a:rPr lang="en-US" kern="1200" dirty="0"/>
                  <a:t> to </a:t>
                </a:r>
                <a:r>
                  <a:rPr lang="en-US" kern="1200" dirty="0" err="1"/>
                  <a:t>setNavigationTarget</a:t>
                </a:r>
                <a:endParaRPr lang="en-US" kern="1200" dirty="0"/>
              </a:p>
            </p:txBody>
          </p:sp>
        </p:grpSp>
      </p:grpSp>
      <p:grpSp>
        <p:nvGrpSpPr>
          <p:cNvPr id="26" name="组合 25">
            <a:extLst>
              <a:ext uri="{FF2B5EF4-FFF2-40B4-BE49-F238E27FC236}">
                <a16:creationId xmlns:a16="http://schemas.microsoft.com/office/drawing/2014/main" id="{C72DDEA2-4A4C-5E22-0EA4-431EC46C3459}"/>
              </a:ext>
            </a:extLst>
          </p:cNvPr>
          <p:cNvGrpSpPr/>
          <p:nvPr/>
        </p:nvGrpSpPr>
        <p:grpSpPr>
          <a:xfrm>
            <a:off x="6254859" y="1498291"/>
            <a:ext cx="4645396" cy="1118072"/>
            <a:chOff x="5814208" y="1491721"/>
            <a:chExt cx="6900512" cy="1660842"/>
          </a:xfrm>
        </p:grpSpPr>
        <p:sp>
          <p:nvSpPr>
            <p:cNvPr id="21" name="矩形: 圆角 20">
              <a:extLst>
                <a:ext uri="{FF2B5EF4-FFF2-40B4-BE49-F238E27FC236}">
                  <a16:creationId xmlns:a16="http://schemas.microsoft.com/office/drawing/2014/main" id="{860E0D44-D7C6-2726-F859-7350FADFEC90}"/>
                </a:ext>
              </a:extLst>
            </p:cNvPr>
            <p:cNvSpPr/>
            <p:nvPr/>
          </p:nvSpPr>
          <p:spPr>
            <a:xfrm>
              <a:off x="5814208" y="1491721"/>
              <a:ext cx="6900512" cy="166084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矩形 21" descr="Map compass">
              <a:extLst>
                <a:ext uri="{FF2B5EF4-FFF2-40B4-BE49-F238E27FC236}">
                  <a16:creationId xmlns:a16="http://schemas.microsoft.com/office/drawing/2014/main" id="{86B67359-2835-F9B2-ADDD-076C1C284560}"/>
                </a:ext>
              </a:extLst>
            </p:cNvPr>
            <p:cNvSpPr/>
            <p:nvPr/>
          </p:nvSpPr>
          <p:spPr>
            <a:xfrm>
              <a:off x="6316612" y="1865411"/>
              <a:ext cx="913463" cy="91346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23" name="组合 22">
              <a:extLst>
                <a:ext uri="{FF2B5EF4-FFF2-40B4-BE49-F238E27FC236}">
                  <a16:creationId xmlns:a16="http://schemas.microsoft.com/office/drawing/2014/main" id="{3712E234-25D6-B610-0954-5B60CF875147}"/>
                </a:ext>
              </a:extLst>
            </p:cNvPr>
            <p:cNvGrpSpPr/>
            <p:nvPr/>
          </p:nvGrpSpPr>
          <p:grpSpPr>
            <a:xfrm>
              <a:off x="7732480" y="1491721"/>
              <a:ext cx="4982239" cy="1660842"/>
              <a:chOff x="1918272" y="2975675"/>
              <a:chExt cx="4982239" cy="1660842"/>
            </a:xfrm>
          </p:grpSpPr>
          <p:sp>
            <p:nvSpPr>
              <p:cNvPr id="24" name="矩形 23">
                <a:extLst>
                  <a:ext uri="{FF2B5EF4-FFF2-40B4-BE49-F238E27FC236}">
                    <a16:creationId xmlns:a16="http://schemas.microsoft.com/office/drawing/2014/main" id="{BC10DAB4-071B-E666-0FB3-FFB55976EA62}"/>
                  </a:ext>
                </a:extLst>
              </p:cNvPr>
              <p:cNvSpPr/>
              <p:nvPr/>
            </p:nvSpPr>
            <p:spPr>
              <a:xfrm>
                <a:off x="1918272" y="2975675"/>
                <a:ext cx="4982239" cy="16608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文本框 24">
                <a:extLst>
                  <a:ext uri="{FF2B5EF4-FFF2-40B4-BE49-F238E27FC236}">
                    <a16:creationId xmlns:a16="http://schemas.microsoft.com/office/drawing/2014/main" id="{19A10904-8D41-09AD-E5EB-4C03355EDB13}"/>
                  </a:ext>
                </a:extLst>
              </p:cNvPr>
              <p:cNvSpPr txBox="1"/>
              <p:nvPr/>
            </p:nvSpPr>
            <p:spPr>
              <a:xfrm>
                <a:off x="1918273" y="2975675"/>
                <a:ext cx="4656668" cy="166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5772" tIns="175772" rIns="175772" bIns="175772" numCol="1" spcCol="1270" anchor="ctr" anchorCtr="0">
                <a:noAutofit/>
              </a:bodyPr>
              <a:lstStyle/>
              <a:p>
                <a:pPr marL="0" lvl="0" indent="0" algn="l" defTabSz="977900">
                  <a:lnSpc>
                    <a:spcPct val="90000"/>
                  </a:lnSpc>
                  <a:spcBef>
                    <a:spcPct val="0"/>
                  </a:spcBef>
                  <a:spcAft>
                    <a:spcPct val="35000"/>
                  </a:spcAft>
                  <a:buNone/>
                </a:pPr>
                <a:r>
                  <a:rPr lang="en-US" dirty="0"/>
                  <a:t>Navigating: From </a:t>
                </a:r>
                <a:r>
                  <a:rPr lang="en-US" dirty="0" err="1"/>
                  <a:t>setNavigationTarget</a:t>
                </a:r>
                <a:r>
                  <a:rPr lang="en-US" dirty="0"/>
                  <a:t> to </a:t>
                </a:r>
                <a:r>
                  <a:rPr lang="en-US" dirty="0" err="1"/>
                  <a:t>checkedIn</a:t>
                </a:r>
                <a:r>
                  <a:rPr lang="en-US" dirty="0"/>
                  <a:t>(finish task)</a:t>
                </a:r>
              </a:p>
            </p:txBody>
          </p:sp>
        </p:grpSp>
      </p:grpSp>
      <p:graphicFrame>
        <p:nvGraphicFramePr>
          <p:cNvPr id="27" name="内容占位符 2">
            <a:extLst>
              <a:ext uri="{FF2B5EF4-FFF2-40B4-BE49-F238E27FC236}">
                <a16:creationId xmlns:a16="http://schemas.microsoft.com/office/drawing/2014/main" id="{1AAD76FA-C510-BCA3-0602-E93A403FAE99}"/>
              </a:ext>
            </a:extLst>
          </p:cNvPr>
          <p:cNvGraphicFramePr>
            <a:graphicFrameLocks/>
          </p:cNvGraphicFramePr>
          <p:nvPr>
            <p:extLst>
              <p:ext uri="{D42A27DB-BD31-4B8C-83A1-F6EECF244321}">
                <p14:modId xmlns:p14="http://schemas.microsoft.com/office/powerpoint/2010/main" val="2178256101"/>
              </p:ext>
            </p:extLst>
          </p:nvPr>
        </p:nvGraphicFramePr>
        <p:xfrm>
          <a:off x="7255498" y="0"/>
          <a:ext cx="5491504" cy="5347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0" name="文本框 29">
            <a:extLst>
              <a:ext uri="{FF2B5EF4-FFF2-40B4-BE49-F238E27FC236}">
                <a16:creationId xmlns:a16="http://schemas.microsoft.com/office/drawing/2014/main" id="{51BD6A6E-BFEA-E22A-F3F4-74F2DE473D41}"/>
              </a:ext>
            </a:extLst>
          </p:cNvPr>
          <p:cNvSpPr txBox="1"/>
          <p:nvPr/>
        </p:nvSpPr>
        <p:spPr>
          <a:xfrm>
            <a:off x="6407259" y="2935084"/>
            <a:ext cx="6321325" cy="400110"/>
          </a:xfrm>
          <a:prstGeom prst="rect">
            <a:avLst/>
          </a:prstGeom>
          <a:noFill/>
        </p:spPr>
        <p:txBody>
          <a:bodyPr wrap="square" rtlCol="0">
            <a:spAutoFit/>
          </a:bodyPr>
          <a:lstStyle/>
          <a:p>
            <a:r>
              <a:rPr lang="en-US" altLang="zh-CN" sz="2000" dirty="0"/>
              <a:t>Finding: </a:t>
            </a:r>
            <a:r>
              <a:rPr lang="en-US" altLang="zh-CN" sz="2000" dirty="0" err="1"/>
              <a:t>ScreenLock</a:t>
            </a:r>
            <a:r>
              <a:rPr lang="en-US" altLang="zh-CN" sz="2000" dirty="0"/>
              <a:t> Time in navigation </a:t>
            </a:r>
            <a:endParaRPr lang="zh-CN" altLang="en-US" sz="2000" dirty="0"/>
          </a:p>
        </p:txBody>
      </p:sp>
      <p:sp>
        <p:nvSpPr>
          <p:cNvPr id="47" name="矩形 46" descr="智能手机 纯色填充">
            <a:extLst>
              <a:ext uri="{FF2B5EF4-FFF2-40B4-BE49-F238E27FC236}">
                <a16:creationId xmlns:a16="http://schemas.microsoft.com/office/drawing/2014/main" id="{A35BB3D8-BB83-2453-BCFA-B41BAD2961A3}"/>
              </a:ext>
            </a:extLst>
          </p:cNvPr>
          <p:cNvSpPr/>
          <p:nvPr/>
        </p:nvSpPr>
        <p:spPr>
          <a:xfrm>
            <a:off x="1299378" y="3556114"/>
            <a:ext cx="688183" cy="688183"/>
          </a:xfrm>
          <a:prstGeom prst="rect">
            <a:avLst/>
          </a:prstGeom>
          <a:blipFill>
            <a:blip r:embed="rId12">
              <a:extLst>
                <a:ext uri="{96DAC541-7B7A-43D3-8B79-37D633B846F1}">
                  <asvg:svgBlip xmlns:asvg="http://schemas.microsoft.com/office/drawing/2016/SVG/main" r:embed="rId1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8" name="任意多边形: 形状 47">
            <a:extLst>
              <a:ext uri="{FF2B5EF4-FFF2-40B4-BE49-F238E27FC236}">
                <a16:creationId xmlns:a16="http://schemas.microsoft.com/office/drawing/2014/main" id="{0EB456F8-96E6-B9D2-0E3D-A81EC60637B8}"/>
              </a:ext>
            </a:extLst>
          </p:cNvPr>
          <p:cNvSpPr/>
          <p:nvPr/>
        </p:nvSpPr>
        <p:spPr>
          <a:xfrm>
            <a:off x="986399" y="4411673"/>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622300">
              <a:spcBef>
                <a:spcPct val="0"/>
              </a:spcBef>
              <a:spcAft>
                <a:spcPct val="35000"/>
              </a:spcAft>
            </a:pPr>
            <a:r>
              <a:rPr lang="en-US" sz="1400" b="1" dirty="0"/>
              <a:t>Pan</a:t>
            </a:r>
            <a:r>
              <a:rPr lang="en-US" altLang="zh-CN" sz="1400" b="1" dirty="0"/>
              <a:t>ning</a:t>
            </a:r>
            <a:r>
              <a:rPr lang="en-US" sz="1400" b="1" dirty="0"/>
              <a:t> 45%   </a:t>
            </a:r>
          </a:p>
        </p:txBody>
      </p:sp>
      <p:sp>
        <p:nvSpPr>
          <p:cNvPr id="49" name="矩形 48" descr="Zoom In">
            <a:extLst>
              <a:ext uri="{FF2B5EF4-FFF2-40B4-BE49-F238E27FC236}">
                <a16:creationId xmlns:a16="http://schemas.microsoft.com/office/drawing/2014/main" id="{D63745FA-D141-184B-E0B3-4C0C11ED4A43}"/>
              </a:ext>
            </a:extLst>
          </p:cNvPr>
          <p:cNvSpPr/>
          <p:nvPr/>
        </p:nvSpPr>
        <p:spPr>
          <a:xfrm>
            <a:off x="2833055" y="3532328"/>
            <a:ext cx="688183" cy="688183"/>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0" name="任意多边形: 形状 49">
            <a:extLst>
              <a:ext uri="{FF2B5EF4-FFF2-40B4-BE49-F238E27FC236}">
                <a16:creationId xmlns:a16="http://schemas.microsoft.com/office/drawing/2014/main" id="{BF77C6FE-93B4-0C1A-DFE5-E988C9CBF46E}"/>
              </a:ext>
            </a:extLst>
          </p:cNvPr>
          <p:cNvSpPr/>
          <p:nvPr/>
        </p:nvSpPr>
        <p:spPr>
          <a:xfrm>
            <a:off x="2408020" y="4411673"/>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Zoom 10%</a:t>
            </a:r>
            <a:endParaRPr lang="en-US" sz="1400" kern="1200" dirty="0"/>
          </a:p>
        </p:txBody>
      </p:sp>
      <p:sp>
        <p:nvSpPr>
          <p:cNvPr id="51" name="矩形 50" descr="Heart Lock">
            <a:extLst>
              <a:ext uri="{FF2B5EF4-FFF2-40B4-BE49-F238E27FC236}">
                <a16:creationId xmlns:a16="http://schemas.microsoft.com/office/drawing/2014/main" id="{065B8DA8-FD62-73DE-9AB6-01CD3364C7C4}"/>
              </a:ext>
            </a:extLst>
          </p:cNvPr>
          <p:cNvSpPr/>
          <p:nvPr/>
        </p:nvSpPr>
        <p:spPr>
          <a:xfrm>
            <a:off x="4361628" y="3543848"/>
            <a:ext cx="688183" cy="688183"/>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2" name="任意多边形: 形状 51">
            <a:extLst>
              <a:ext uri="{FF2B5EF4-FFF2-40B4-BE49-F238E27FC236}">
                <a16:creationId xmlns:a16="http://schemas.microsoft.com/office/drawing/2014/main" id="{5F817A3E-352F-9E3A-6C7F-CCCF81A033A4}"/>
              </a:ext>
            </a:extLst>
          </p:cNvPr>
          <p:cNvSpPr/>
          <p:nvPr/>
        </p:nvSpPr>
        <p:spPr>
          <a:xfrm>
            <a:off x="3983906" y="4434241"/>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Unlock 20%</a:t>
            </a:r>
            <a:endParaRPr lang="en-US" sz="1400" kern="1200" dirty="0"/>
          </a:p>
        </p:txBody>
      </p:sp>
      <p:sp>
        <p:nvSpPr>
          <p:cNvPr id="53" name="矩形 52" descr="Refresh">
            <a:extLst>
              <a:ext uri="{FF2B5EF4-FFF2-40B4-BE49-F238E27FC236}">
                <a16:creationId xmlns:a16="http://schemas.microsoft.com/office/drawing/2014/main" id="{BEE83A58-4EED-D1A1-1692-FABE173749FF}"/>
              </a:ext>
            </a:extLst>
          </p:cNvPr>
          <p:cNvSpPr/>
          <p:nvPr/>
        </p:nvSpPr>
        <p:spPr>
          <a:xfrm>
            <a:off x="1299377" y="4846675"/>
            <a:ext cx="688183" cy="688183"/>
          </a:xfrm>
          <a:prstGeom prst="rect">
            <a:avLst/>
          </a:pr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4" name="任意多边形: 形状 53">
            <a:extLst>
              <a:ext uri="{FF2B5EF4-FFF2-40B4-BE49-F238E27FC236}">
                <a16:creationId xmlns:a16="http://schemas.microsoft.com/office/drawing/2014/main" id="{5F6A9657-93D9-768D-9B0A-43AC5E2EB614}"/>
              </a:ext>
            </a:extLst>
          </p:cNvPr>
          <p:cNvSpPr/>
          <p:nvPr/>
        </p:nvSpPr>
        <p:spPr>
          <a:xfrm>
            <a:off x="878724" y="5737067"/>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Rotate automatically 5%</a:t>
            </a:r>
            <a:endParaRPr lang="en-US" sz="1400" kern="1200" dirty="0"/>
          </a:p>
        </p:txBody>
      </p:sp>
      <p:sp>
        <p:nvSpPr>
          <p:cNvPr id="55" name="矩形 54" descr="字幕">
            <a:extLst>
              <a:ext uri="{FF2B5EF4-FFF2-40B4-BE49-F238E27FC236}">
                <a16:creationId xmlns:a16="http://schemas.microsoft.com/office/drawing/2014/main" id="{68FEF3F3-02CB-B571-CCE4-E74ABC7D4F0E}"/>
              </a:ext>
            </a:extLst>
          </p:cNvPr>
          <p:cNvSpPr/>
          <p:nvPr/>
        </p:nvSpPr>
        <p:spPr>
          <a:xfrm>
            <a:off x="2855147" y="4846674"/>
            <a:ext cx="688183" cy="688183"/>
          </a:xfrm>
          <a:prstGeom prst="rect">
            <a:avLst/>
          </a:prstGeom>
          <a: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任意多边形: 形状 55">
            <a:extLst>
              <a:ext uri="{FF2B5EF4-FFF2-40B4-BE49-F238E27FC236}">
                <a16:creationId xmlns:a16="http://schemas.microsoft.com/office/drawing/2014/main" id="{2A817D63-DA56-94A1-B0E8-86D4B2C3C4C0}"/>
              </a:ext>
            </a:extLst>
          </p:cNvPr>
          <p:cNvSpPr/>
          <p:nvPr/>
        </p:nvSpPr>
        <p:spPr>
          <a:xfrm>
            <a:off x="2473493" y="5737067"/>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Show last message 3%</a:t>
            </a:r>
            <a:endParaRPr lang="en-US" sz="1400" kern="1200" dirty="0"/>
          </a:p>
        </p:txBody>
      </p:sp>
      <p:sp>
        <p:nvSpPr>
          <p:cNvPr id="58" name="任意多边形: 形状 57">
            <a:extLst>
              <a:ext uri="{FF2B5EF4-FFF2-40B4-BE49-F238E27FC236}">
                <a16:creationId xmlns:a16="http://schemas.microsoft.com/office/drawing/2014/main" id="{F6C92962-C695-1A49-F179-EB956166B794}"/>
              </a:ext>
            </a:extLst>
          </p:cNvPr>
          <p:cNvSpPr/>
          <p:nvPr/>
        </p:nvSpPr>
        <p:spPr>
          <a:xfrm>
            <a:off x="4002789" y="5855211"/>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Others 17%</a:t>
            </a:r>
            <a:endParaRPr lang="en-US" sz="1400" kern="1200" dirty="0"/>
          </a:p>
        </p:txBody>
      </p:sp>
      <p:sp>
        <p:nvSpPr>
          <p:cNvPr id="59" name="矩形 58" descr="杂项 纯色填充">
            <a:extLst>
              <a:ext uri="{FF2B5EF4-FFF2-40B4-BE49-F238E27FC236}">
                <a16:creationId xmlns:a16="http://schemas.microsoft.com/office/drawing/2014/main" id="{BAAA85C7-DD01-1FA1-43A7-8EB7F50B1877}"/>
              </a:ext>
            </a:extLst>
          </p:cNvPr>
          <p:cNvSpPr/>
          <p:nvPr/>
        </p:nvSpPr>
        <p:spPr>
          <a:xfrm>
            <a:off x="4384443" y="4846674"/>
            <a:ext cx="688183" cy="688183"/>
          </a:xfrm>
          <a:prstGeom prst="rect">
            <a:avLst/>
          </a:prstGeom>
          <a:blipFill>
            <a:blip r:embed="rId22">
              <a:extLst>
                <a:ext uri="{96DAC541-7B7A-43D3-8B79-37D633B846F1}">
                  <asvg:svgBlip xmlns:asvg="http://schemas.microsoft.com/office/drawing/2016/SVG/main" r:embed="rId2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64" name="图片 63" descr="图表&#10;&#10;描述已自动生成">
            <a:extLst>
              <a:ext uri="{FF2B5EF4-FFF2-40B4-BE49-F238E27FC236}">
                <a16:creationId xmlns:a16="http://schemas.microsoft.com/office/drawing/2014/main" id="{E9F824DF-0A4A-EFA0-049C-EA6BD7924FD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54859" y="3462886"/>
            <a:ext cx="3746391" cy="2970031"/>
          </a:xfrm>
          <a:prstGeom prst="rect">
            <a:avLst/>
          </a:prstGeom>
        </p:spPr>
      </p:pic>
      <p:pic>
        <p:nvPicPr>
          <p:cNvPr id="65" name="图片 64">
            <a:extLst>
              <a:ext uri="{FF2B5EF4-FFF2-40B4-BE49-F238E27FC236}">
                <a16:creationId xmlns:a16="http://schemas.microsoft.com/office/drawing/2014/main" id="{3DF3DCB1-8C7B-AAD0-CE0F-F274702851F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64226" y="2596562"/>
            <a:ext cx="10945831" cy="333422"/>
          </a:xfrm>
          <a:prstGeom prst="rect">
            <a:avLst/>
          </a:prstGeom>
        </p:spPr>
      </p:pic>
      <p:sp>
        <p:nvSpPr>
          <p:cNvPr id="66" name="文本框 65">
            <a:extLst>
              <a:ext uri="{FF2B5EF4-FFF2-40B4-BE49-F238E27FC236}">
                <a16:creationId xmlns:a16="http://schemas.microsoft.com/office/drawing/2014/main" id="{48481D2A-D45F-473E-670A-8D23B099A8D8}"/>
              </a:ext>
            </a:extLst>
          </p:cNvPr>
          <p:cNvSpPr txBox="1"/>
          <p:nvPr/>
        </p:nvSpPr>
        <p:spPr>
          <a:xfrm>
            <a:off x="9583721" y="3471779"/>
            <a:ext cx="2280605" cy="11180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5772" tIns="175772" rIns="175772" bIns="175772" numCol="1" spcCol="1270" anchor="ctr" anchorCtr="0">
            <a:noAutofit/>
          </a:bodyPr>
          <a:lstStyle/>
          <a:p>
            <a:pPr marL="0" lvl="0" indent="0" algn="l" defTabSz="977900">
              <a:lnSpc>
                <a:spcPct val="90000"/>
              </a:lnSpc>
              <a:spcBef>
                <a:spcPct val="0"/>
              </a:spcBef>
              <a:spcAft>
                <a:spcPct val="35000"/>
              </a:spcAft>
              <a:buNone/>
            </a:pPr>
            <a:r>
              <a:rPr lang="en-US" altLang="zh-CN" sz="1600" dirty="0"/>
              <a:t>Approximately </a:t>
            </a:r>
            <a:r>
              <a:rPr lang="en-US" altLang="zh-CN" sz="1600" b="1" dirty="0"/>
              <a:t>47%</a:t>
            </a:r>
            <a:r>
              <a:rPr lang="en-US" altLang="zh-CN" sz="1600" dirty="0"/>
              <a:t> of the navigation time is spent in the screen lock state.</a:t>
            </a:r>
            <a:endParaRPr lang="en-US" sz="1600" dirty="0"/>
          </a:p>
        </p:txBody>
      </p:sp>
      <p:sp>
        <p:nvSpPr>
          <p:cNvPr id="3" name="日期占位符 2">
            <a:extLst>
              <a:ext uri="{FF2B5EF4-FFF2-40B4-BE49-F238E27FC236}">
                <a16:creationId xmlns:a16="http://schemas.microsoft.com/office/drawing/2014/main" id="{7D4A1837-C7A5-99A9-5E6C-C0E83772DB5A}"/>
              </a:ext>
            </a:extLst>
          </p:cNvPr>
          <p:cNvSpPr>
            <a:spLocks noGrp="1"/>
          </p:cNvSpPr>
          <p:nvPr>
            <p:ph type="dt" sz="half" idx="14"/>
          </p:nvPr>
        </p:nvSpPr>
        <p:spPr/>
        <p:txBody>
          <a:bodyPr/>
          <a:lstStyle/>
          <a:p>
            <a:fld id="{96FE2EAE-7D09-4D4A-BB48-A417AA1544DF}" type="datetime1">
              <a:rPr lang="en-US" altLang="zh-CN" smtClean="0"/>
              <a:t>4/2/2024</a:t>
            </a:fld>
            <a:endParaRPr lang="en-US"/>
          </a:p>
        </p:txBody>
      </p:sp>
      <p:sp>
        <p:nvSpPr>
          <p:cNvPr id="5" name="灯片编号占位符 4">
            <a:extLst>
              <a:ext uri="{FF2B5EF4-FFF2-40B4-BE49-F238E27FC236}">
                <a16:creationId xmlns:a16="http://schemas.microsoft.com/office/drawing/2014/main" id="{E6CCB82D-674E-D0F1-DD34-F55704AB2122}"/>
              </a:ext>
            </a:extLst>
          </p:cNvPr>
          <p:cNvSpPr>
            <a:spLocks noGrp="1"/>
          </p:cNvSpPr>
          <p:nvPr>
            <p:ph type="sldNum" sz="quarter" idx="16"/>
          </p:nvPr>
        </p:nvSpPr>
        <p:spPr/>
        <p:txBody>
          <a:bodyPr/>
          <a:lstStyle/>
          <a:p>
            <a:r>
              <a:rPr lang="en-US"/>
              <a:t>Page </a:t>
            </a:r>
            <a:fld id="{9D46F3A4-F478-9440-BC8E-B732027F4C86}" type="slidenum">
              <a:rPr lang="en-US" smtClean="0"/>
              <a:pPr/>
              <a:t>4</a:t>
            </a:fld>
            <a:endParaRPr lang="en-US"/>
          </a:p>
        </p:txBody>
      </p:sp>
    </p:spTree>
    <p:extLst>
      <p:ext uri="{BB962C8B-B14F-4D97-AF65-F5344CB8AC3E}">
        <p14:creationId xmlns:p14="http://schemas.microsoft.com/office/powerpoint/2010/main" val="8730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2">
            <a:extLst>
              <a:ext uri="{FF2B5EF4-FFF2-40B4-BE49-F238E27FC236}">
                <a16:creationId xmlns:a16="http://schemas.microsoft.com/office/drawing/2014/main" id="{CC106F70-A9F0-58BB-D333-FB1D9712CF23}"/>
              </a:ext>
            </a:extLst>
          </p:cNvPr>
          <p:cNvGraphicFramePr>
            <a:graphicFrameLocks/>
          </p:cNvGraphicFramePr>
          <p:nvPr>
            <p:extLst>
              <p:ext uri="{D42A27DB-BD31-4B8C-83A1-F6EECF244321}">
                <p14:modId xmlns:p14="http://schemas.microsoft.com/office/powerpoint/2010/main" val="1083945603"/>
              </p:ext>
            </p:extLst>
          </p:nvPr>
        </p:nvGraphicFramePr>
        <p:xfrm>
          <a:off x="7277096" y="0"/>
          <a:ext cx="5491504" cy="534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1">
            <a:extLst>
              <a:ext uri="{FF2B5EF4-FFF2-40B4-BE49-F238E27FC236}">
                <a16:creationId xmlns:a16="http://schemas.microsoft.com/office/drawing/2014/main" id="{16FC8426-BC25-ABAA-7A36-99C67F04741E}"/>
              </a:ext>
            </a:extLst>
          </p:cNvPr>
          <p:cNvSpPr txBox="1">
            <a:spLocks/>
          </p:cNvSpPr>
          <p:nvPr/>
        </p:nvSpPr>
        <p:spPr>
          <a:xfrm>
            <a:off x="754761" y="857528"/>
            <a:ext cx="4818888" cy="1481328"/>
          </a:xfrm>
          <a:prstGeom prst="rect">
            <a:avLst/>
          </a:prstGeom>
        </p:spPr>
        <p:txBody>
          <a:bodyPr lIns="109728" tIns="109728" rIns="109728" bIns="91440" anchor="b">
            <a:normAutofit/>
          </a:bodyPr>
          <a:lstStyle>
            <a:lvl1pPr algn="l" defTabSz="914400" rtl="0" eaLnBrk="1" latinLnBrk="0" hangingPunct="1">
              <a:lnSpc>
                <a:spcPct val="105000"/>
              </a:lnSpc>
              <a:spcBef>
                <a:spcPct val="0"/>
              </a:spcBef>
              <a:buNone/>
              <a:defRPr sz="4400" kern="1200" spc="200">
                <a:solidFill>
                  <a:schemeClr val="tx1"/>
                </a:solidFill>
                <a:latin typeface="+mj-lt"/>
                <a:ea typeface="+mj-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altLang="zh-CN" sz="3500" b="1" i="0" u="none" strike="noStrike" kern="1200" cap="none" spc="200" normalizeH="0" baseline="0" noProof="0" dirty="0">
                <a:ln>
                  <a:noFill/>
                </a:ln>
                <a:solidFill>
                  <a:srgbClr val="000000"/>
                </a:solidFill>
                <a:effectLst/>
                <a:uLnTx/>
                <a:uFillTx/>
                <a:latin typeface="Arial"/>
                <a:ea typeface="ＭＳ Ｐゴシック"/>
                <a:cs typeface="Arial"/>
              </a:rPr>
              <a:t>Research Question</a:t>
            </a:r>
            <a:br>
              <a:rPr kumimoji="0" lang="en-US" altLang="zh-CN" sz="3500" b="1" i="0" u="none" strike="noStrike" kern="1200" cap="none" spc="200" normalizeH="0" baseline="0" noProof="0" dirty="0">
                <a:ln>
                  <a:noFill/>
                </a:ln>
                <a:solidFill>
                  <a:srgbClr val="000000"/>
                </a:solidFill>
                <a:effectLst/>
                <a:uLnTx/>
                <a:uFillTx/>
                <a:latin typeface="Arial"/>
                <a:ea typeface="ＭＳ Ｐゴシック"/>
                <a:cs typeface="Arial"/>
              </a:rPr>
            </a:br>
            <a:endParaRPr kumimoji="0" lang="zh-CN" altLang="en-US" sz="3500" b="0" i="0" u="none" strike="noStrike" kern="1200" cap="none" spc="200" normalizeH="0" baseline="0" noProof="0" dirty="0">
              <a:ln>
                <a:noFill/>
              </a:ln>
              <a:solidFill>
                <a:srgbClr val="000000"/>
              </a:solidFill>
              <a:effectLst/>
              <a:uLnTx/>
              <a:uFillTx/>
              <a:latin typeface="Microsoft YaHei"/>
              <a:ea typeface="+mj-ea"/>
              <a:cs typeface="+mj-cs"/>
            </a:endParaRPr>
          </a:p>
        </p:txBody>
      </p:sp>
      <p:sp>
        <p:nvSpPr>
          <p:cNvPr id="8" name="内容占位符 4">
            <a:extLst>
              <a:ext uri="{FF2B5EF4-FFF2-40B4-BE49-F238E27FC236}">
                <a16:creationId xmlns:a16="http://schemas.microsoft.com/office/drawing/2014/main" id="{A1662713-63A8-3FEB-BCAC-528A9F612A0D}"/>
              </a:ext>
            </a:extLst>
          </p:cNvPr>
          <p:cNvSpPr txBox="1">
            <a:spLocks/>
          </p:cNvSpPr>
          <p:nvPr/>
        </p:nvSpPr>
        <p:spPr>
          <a:xfrm>
            <a:off x="630936" y="2638425"/>
            <a:ext cx="7351011" cy="3703701"/>
          </a:xfrm>
          <a:prstGeom prst="rect">
            <a:avLst/>
          </a:prstGeom>
        </p:spPr>
        <p:txBody>
          <a:bodyPr lIns="109728" tIns="109728" rIns="109728" bIns="91440" rtlCol="0" anchor="t">
            <a:normAutofit/>
          </a:bodyPr>
          <a:lstStyle>
            <a:lvl1pPr marL="228600" indent="-228600" algn="l" defTabSz="914400" rtl="0" eaLnBrk="1" latinLnBrk="0" hangingPunct="1">
              <a:lnSpc>
                <a:spcPct val="105000"/>
              </a:lnSpc>
              <a:spcBef>
                <a:spcPts val="1000"/>
              </a:spcBef>
              <a:buFont typeface="Arial" panose="020B0604020202020204" pitchFamily="34" charset="0"/>
              <a:buChar char="•"/>
              <a:defRPr sz="2800" kern="1200" spc="150">
                <a:solidFill>
                  <a:schemeClr val="tx1"/>
                </a:solidFill>
                <a:latin typeface="+mn-lt"/>
                <a:ea typeface="+mn-ea"/>
                <a:cs typeface="+mn-cs"/>
              </a:defRPr>
            </a:lvl1pPr>
            <a:lvl2pPr marL="685800" indent="-228600" algn="l" defTabSz="914400" rtl="0" eaLnBrk="1" latinLnBrk="0" hangingPunct="1">
              <a:lnSpc>
                <a:spcPct val="105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0" hangingPunct="1">
              <a:lnSpc>
                <a:spcPct val="105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05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05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r>
              <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rPr>
              <a:t>How are map interactions distributed within the navigation trajectory?</a:t>
            </a: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r>
              <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rPr>
              <a:t>How is the screen lock/unlock phase distributed within the navigation trajectory?</a:t>
            </a: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r>
              <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rPr>
              <a:t>How do context and individual factors influence the distribution of map interactions and screen lock/unlock phases within the trajectory?</a:t>
            </a:r>
            <a:endParaRPr kumimoji="0" lang="zh-CN" altLang="en-US"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zh-CN" altLang="en-US" sz="1500" b="0" i="0" u="none" strike="noStrike" kern="1200" cap="none" spc="150" normalizeH="0" baseline="0" noProof="0" dirty="0">
              <a:ln>
                <a:noFill/>
              </a:ln>
              <a:solidFill>
                <a:srgbClr val="000000"/>
              </a:solidFill>
              <a:effectLst/>
              <a:uLnTx/>
              <a:uFillTx/>
              <a:latin typeface="Microsoft YaHei"/>
              <a:ea typeface="+mn-ea"/>
              <a:cs typeface="+mn-cs"/>
            </a:endParaRPr>
          </a:p>
        </p:txBody>
      </p:sp>
      <p:pic>
        <p:nvPicPr>
          <p:cNvPr id="10" name="Graphic 8" descr="解除锁定轮廓">
            <a:extLst>
              <a:ext uri="{FF2B5EF4-FFF2-40B4-BE49-F238E27FC236}">
                <a16:creationId xmlns:a16="http://schemas.microsoft.com/office/drawing/2014/main" id="{A68FC6B8-54AB-EA74-915C-F80ADF334B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81947" y="1796029"/>
            <a:ext cx="3924304" cy="3924304"/>
          </a:xfrm>
          <a:prstGeom prst="rect">
            <a:avLst/>
          </a:prstGeom>
        </p:spPr>
      </p:pic>
      <p:pic>
        <p:nvPicPr>
          <p:cNvPr id="11" name="图片 10">
            <a:extLst>
              <a:ext uri="{FF2B5EF4-FFF2-40B4-BE49-F238E27FC236}">
                <a16:creationId xmlns:a16="http://schemas.microsoft.com/office/drawing/2014/main" id="{62826169-60C1-8925-C55D-B3CD62BCE0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408" y="1988057"/>
            <a:ext cx="7455791" cy="333422"/>
          </a:xfrm>
          <a:prstGeom prst="rect">
            <a:avLst/>
          </a:prstGeom>
        </p:spPr>
      </p:pic>
      <p:sp>
        <p:nvSpPr>
          <p:cNvPr id="2" name="日期占位符 1">
            <a:extLst>
              <a:ext uri="{FF2B5EF4-FFF2-40B4-BE49-F238E27FC236}">
                <a16:creationId xmlns:a16="http://schemas.microsoft.com/office/drawing/2014/main" id="{D687C785-B18F-FFD8-000F-5B55083C9310}"/>
              </a:ext>
            </a:extLst>
          </p:cNvPr>
          <p:cNvSpPr>
            <a:spLocks noGrp="1"/>
          </p:cNvSpPr>
          <p:nvPr>
            <p:ph type="dt" sz="half" idx="14"/>
          </p:nvPr>
        </p:nvSpPr>
        <p:spPr/>
        <p:txBody>
          <a:bodyPr/>
          <a:lstStyle/>
          <a:p>
            <a:fld id="{6548B87C-50E2-4291-BE71-B7E7FD9E56B3}" type="datetime1">
              <a:rPr lang="en-US" altLang="zh-CN" smtClean="0"/>
              <a:t>4/2/2024</a:t>
            </a:fld>
            <a:endParaRPr lang="en-US"/>
          </a:p>
        </p:txBody>
      </p:sp>
      <p:sp>
        <p:nvSpPr>
          <p:cNvPr id="5" name="灯片编号占位符 4">
            <a:extLst>
              <a:ext uri="{FF2B5EF4-FFF2-40B4-BE49-F238E27FC236}">
                <a16:creationId xmlns:a16="http://schemas.microsoft.com/office/drawing/2014/main" id="{1C2C35F9-447E-3C6A-60E9-34822EF353BB}"/>
              </a:ext>
            </a:extLst>
          </p:cNvPr>
          <p:cNvSpPr>
            <a:spLocks noGrp="1"/>
          </p:cNvSpPr>
          <p:nvPr>
            <p:ph type="sldNum" sz="quarter" idx="16"/>
          </p:nvPr>
        </p:nvSpPr>
        <p:spPr/>
        <p:txBody>
          <a:bodyPr/>
          <a:lstStyle/>
          <a:p>
            <a:r>
              <a:rPr lang="en-US"/>
              <a:t>Page </a:t>
            </a:r>
            <a:fld id="{9D46F3A4-F478-9440-BC8E-B732027F4C86}" type="slidenum">
              <a:rPr lang="en-US" smtClean="0"/>
              <a:pPr/>
              <a:t>5</a:t>
            </a:fld>
            <a:endParaRPr lang="en-US"/>
          </a:p>
        </p:txBody>
      </p:sp>
    </p:spTree>
    <p:extLst>
      <p:ext uri="{BB962C8B-B14F-4D97-AF65-F5344CB8AC3E}">
        <p14:creationId xmlns:p14="http://schemas.microsoft.com/office/powerpoint/2010/main" val="4278893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440B3BC-51B0-DED3-B6CF-56C110079F50}"/>
              </a:ext>
            </a:extLst>
          </p:cNvPr>
          <p:cNvSpPr txBox="1"/>
          <p:nvPr/>
        </p:nvSpPr>
        <p:spPr>
          <a:xfrm>
            <a:off x="992908" y="1065562"/>
            <a:ext cx="10206183" cy="461665"/>
          </a:xfrm>
          <a:prstGeom prst="rect">
            <a:avLst/>
          </a:prstGeom>
          <a:noFill/>
        </p:spPr>
        <p:txBody>
          <a:bodyPr wrap="square" rtlCol="0">
            <a:spAutoFit/>
          </a:bodyPr>
          <a:lstStyle/>
          <a:p>
            <a:r>
              <a:rPr lang="en-US" altLang="zh-CN" sz="2400" dirty="0"/>
              <a:t>How are map interactions distributed within the navigation trajectory?</a:t>
            </a:r>
          </a:p>
        </p:txBody>
      </p:sp>
      <p:pic>
        <p:nvPicPr>
          <p:cNvPr id="3" name="图片 2">
            <a:extLst>
              <a:ext uri="{FF2B5EF4-FFF2-40B4-BE49-F238E27FC236}">
                <a16:creationId xmlns:a16="http://schemas.microsoft.com/office/drawing/2014/main" id="{0D37BA00-97B0-EFF5-78E4-07E0C112664E}"/>
              </a:ext>
            </a:extLst>
          </p:cNvPr>
          <p:cNvPicPr>
            <a:picLocks noChangeAspect="1"/>
          </p:cNvPicPr>
          <p:nvPr/>
        </p:nvPicPr>
        <p:blipFill>
          <a:blip r:embed="rId3"/>
          <a:stretch>
            <a:fillRect/>
          </a:stretch>
        </p:blipFill>
        <p:spPr>
          <a:xfrm>
            <a:off x="1269133" y="3301571"/>
            <a:ext cx="3702917" cy="3320328"/>
          </a:xfrm>
          <a:prstGeom prst="rect">
            <a:avLst/>
          </a:prstGeom>
        </p:spPr>
      </p:pic>
      <p:pic>
        <p:nvPicPr>
          <p:cNvPr id="5" name="图片 4">
            <a:extLst>
              <a:ext uri="{FF2B5EF4-FFF2-40B4-BE49-F238E27FC236}">
                <a16:creationId xmlns:a16="http://schemas.microsoft.com/office/drawing/2014/main" id="{FCA73AEF-AC07-6152-A652-6EA345A05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779" y="3918414"/>
            <a:ext cx="5889093" cy="704852"/>
          </a:xfrm>
          <a:prstGeom prst="rect">
            <a:avLst/>
          </a:prstGeom>
        </p:spPr>
      </p:pic>
      <p:sp>
        <p:nvSpPr>
          <p:cNvPr id="7" name="文本框 6">
            <a:extLst>
              <a:ext uri="{FF2B5EF4-FFF2-40B4-BE49-F238E27FC236}">
                <a16:creationId xmlns:a16="http://schemas.microsoft.com/office/drawing/2014/main" id="{7E39F54B-A90B-1083-6047-2EAF40834D4E}"/>
              </a:ext>
            </a:extLst>
          </p:cNvPr>
          <p:cNvSpPr txBox="1"/>
          <p:nvPr/>
        </p:nvSpPr>
        <p:spPr>
          <a:xfrm>
            <a:off x="907182" y="1675735"/>
            <a:ext cx="5076992" cy="1477328"/>
          </a:xfrm>
          <a:prstGeom prst="rect">
            <a:avLst/>
          </a:prstGeom>
          <a:noFill/>
        </p:spPr>
        <p:txBody>
          <a:bodyPr wrap="square">
            <a:spAutoFit/>
          </a:bodyPr>
          <a:lstStyle/>
          <a:p>
            <a:r>
              <a:rPr lang="en-US" altLang="zh-CN" dirty="0"/>
              <a:t>Webber et al. (2012) identified three distinct strategy groups. </a:t>
            </a:r>
            <a:r>
              <a:rPr lang="en-US" altLang="zh-CN" dirty="0" err="1"/>
              <a:t>Brügger</a:t>
            </a:r>
            <a:r>
              <a:rPr lang="en-US" altLang="zh-CN" dirty="0"/>
              <a:t> </a:t>
            </a:r>
            <a:r>
              <a:rPr lang="en-US" altLang="zh-CN" dirty="0" err="1"/>
              <a:t>Annina</a:t>
            </a:r>
            <a:r>
              <a:rPr lang="en-US" altLang="zh-CN" dirty="0"/>
              <a:t> (2020) categorized participants' interactions into five distinct types of behaviors and depicted the distribution in a predetermined route.</a:t>
            </a:r>
            <a:endParaRPr lang="zh-CN" altLang="en-US" dirty="0"/>
          </a:p>
        </p:txBody>
      </p:sp>
      <p:sp>
        <p:nvSpPr>
          <p:cNvPr id="8" name="文本框 7">
            <a:extLst>
              <a:ext uri="{FF2B5EF4-FFF2-40B4-BE49-F238E27FC236}">
                <a16:creationId xmlns:a16="http://schemas.microsoft.com/office/drawing/2014/main" id="{3EA6B72F-BBC9-09D4-5399-E70CDD2FBA72}"/>
              </a:ext>
            </a:extLst>
          </p:cNvPr>
          <p:cNvSpPr txBox="1"/>
          <p:nvPr/>
        </p:nvSpPr>
        <p:spPr>
          <a:xfrm>
            <a:off x="6207828" y="1675735"/>
            <a:ext cx="5341320" cy="1477328"/>
          </a:xfrm>
          <a:prstGeom prst="rect">
            <a:avLst/>
          </a:prstGeom>
          <a:noFill/>
        </p:spPr>
        <p:txBody>
          <a:bodyPr wrap="square">
            <a:spAutoFit/>
          </a:bodyPr>
          <a:lstStyle/>
          <a:p>
            <a:r>
              <a:rPr lang="en-US" altLang="zh-CN" dirty="0"/>
              <a:t>Savino et al. (2021) used </a:t>
            </a:r>
            <a:r>
              <a:rPr lang="en-US" altLang="zh-CN" dirty="0" err="1"/>
              <a:t>MapRecorder</a:t>
            </a:r>
            <a:r>
              <a:rPr lang="en-US" altLang="zh-CN" dirty="0"/>
              <a:t> to analysis how mobile map are used in real world. They found map interactions state in Fig 2. However, they mentioned Google Maps navigation could not be tracked.</a:t>
            </a:r>
            <a:endParaRPr lang="zh-CN" altLang="en-US" dirty="0"/>
          </a:p>
        </p:txBody>
      </p:sp>
      <p:graphicFrame>
        <p:nvGraphicFramePr>
          <p:cNvPr id="9" name="内容占位符 2">
            <a:extLst>
              <a:ext uri="{FF2B5EF4-FFF2-40B4-BE49-F238E27FC236}">
                <a16:creationId xmlns:a16="http://schemas.microsoft.com/office/drawing/2014/main" id="{9D4A7596-79ED-2909-856C-EE0622B64203}"/>
              </a:ext>
            </a:extLst>
          </p:cNvPr>
          <p:cNvGraphicFramePr>
            <a:graphicFrameLocks/>
          </p:cNvGraphicFramePr>
          <p:nvPr>
            <p:extLst>
              <p:ext uri="{D42A27DB-BD31-4B8C-83A1-F6EECF244321}">
                <p14:modId xmlns:p14="http://schemas.microsoft.com/office/powerpoint/2010/main" val="1567753009"/>
              </p:ext>
            </p:extLst>
          </p:nvPr>
        </p:nvGraphicFramePr>
        <p:xfrm>
          <a:off x="7267571" y="0"/>
          <a:ext cx="5491504" cy="5347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日期占位符 3">
            <a:extLst>
              <a:ext uri="{FF2B5EF4-FFF2-40B4-BE49-F238E27FC236}">
                <a16:creationId xmlns:a16="http://schemas.microsoft.com/office/drawing/2014/main" id="{71126B91-9C45-2B89-EB3F-ED21F3B5DC85}"/>
              </a:ext>
            </a:extLst>
          </p:cNvPr>
          <p:cNvSpPr>
            <a:spLocks noGrp="1"/>
          </p:cNvSpPr>
          <p:nvPr>
            <p:ph type="dt" sz="half" idx="14"/>
          </p:nvPr>
        </p:nvSpPr>
        <p:spPr/>
        <p:txBody>
          <a:bodyPr/>
          <a:lstStyle/>
          <a:p>
            <a:fld id="{AC40428E-CB3A-4247-917E-6C2E9F4647C5}" type="datetime1">
              <a:rPr lang="en-US" altLang="zh-CN" smtClean="0"/>
              <a:t>4/2/2024</a:t>
            </a:fld>
            <a:endParaRPr lang="en-US"/>
          </a:p>
        </p:txBody>
      </p:sp>
      <p:sp>
        <p:nvSpPr>
          <p:cNvPr id="10" name="灯片编号占位符 9">
            <a:extLst>
              <a:ext uri="{FF2B5EF4-FFF2-40B4-BE49-F238E27FC236}">
                <a16:creationId xmlns:a16="http://schemas.microsoft.com/office/drawing/2014/main" id="{A6BA9FE0-E6F3-6EAE-354D-D027344C8106}"/>
              </a:ext>
            </a:extLst>
          </p:cNvPr>
          <p:cNvSpPr>
            <a:spLocks noGrp="1"/>
          </p:cNvSpPr>
          <p:nvPr>
            <p:ph type="sldNum" sz="quarter" idx="16"/>
          </p:nvPr>
        </p:nvSpPr>
        <p:spPr/>
        <p:txBody>
          <a:bodyPr/>
          <a:lstStyle/>
          <a:p>
            <a:r>
              <a:rPr lang="en-US"/>
              <a:t>Page </a:t>
            </a:r>
            <a:fld id="{9D46F3A4-F478-9440-BC8E-B732027F4C86}" type="slidenum">
              <a:rPr lang="en-US" smtClean="0"/>
              <a:pPr/>
              <a:t>6</a:t>
            </a:fld>
            <a:endParaRPr lang="en-US"/>
          </a:p>
        </p:txBody>
      </p:sp>
    </p:spTree>
    <p:extLst>
      <p:ext uri="{BB962C8B-B14F-4D97-AF65-F5344CB8AC3E}">
        <p14:creationId xmlns:p14="http://schemas.microsoft.com/office/powerpoint/2010/main" val="420237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440B3BC-51B0-DED3-B6CF-56C110079F50}"/>
              </a:ext>
            </a:extLst>
          </p:cNvPr>
          <p:cNvSpPr txBox="1"/>
          <p:nvPr/>
        </p:nvSpPr>
        <p:spPr>
          <a:xfrm>
            <a:off x="701963" y="1044037"/>
            <a:ext cx="11046692" cy="461665"/>
          </a:xfrm>
          <a:prstGeom prst="rect">
            <a:avLst/>
          </a:prstGeom>
          <a:noFill/>
        </p:spPr>
        <p:txBody>
          <a:bodyPr wrap="square" rtlCol="0">
            <a:spAutoFit/>
          </a:bodyPr>
          <a:lstStyle/>
          <a:p>
            <a:r>
              <a:rPr lang="en-US" altLang="zh-CN" sz="2400" dirty="0"/>
              <a:t>How is the screen lock/unlock phase distributed within the navigation trajectory?</a:t>
            </a:r>
          </a:p>
        </p:txBody>
      </p:sp>
      <p:sp>
        <p:nvSpPr>
          <p:cNvPr id="4" name="文本框 3">
            <a:extLst>
              <a:ext uri="{FF2B5EF4-FFF2-40B4-BE49-F238E27FC236}">
                <a16:creationId xmlns:a16="http://schemas.microsoft.com/office/drawing/2014/main" id="{A3B77562-C63A-A76B-B780-B4D2377DCEB5}"/>
              </a:ext>
            </a:extLst>
          </p:cNvPr>
          <p:cNvSpPr txBox="1"/>
          <p:nvPr/>
        </p:nvSpPr>
        <p:spPr>
          <a:xfrm>
            <a:off x="701963" y="1809680"/>
            <a:ext cx="10755747" cy="584775"/>
          </a:xfrm>
          <a:prstGeom prst="rect">
            <a:avLst/>
          </a:prstGeom>
          <a:noFill/>
        </p:spPr>
        <p:txBody>
          <a:bodyPr wrap="square">
            <a:spAutoFit/>
          </a:bodyPr>
          <a:lstStyle/>
          <a:p>
            <a:r>
              <a:rPr lang="en-US" altLang="zh-CN" sz="1600" b="0" i="0" dirty="0">
                <a:solidFill>
                  <a:srgbClr val="222222"/>
                </a:solidFill>
                <a:effectLst/>
                <a:latin typeface="Arial" panose="020B0604020202020204" pitchFamily="34" charset="0"/>
              </a:rPr>
              <a:t>Dai </a:t>
            </a:r>
            <a:r>
              <a:rPr lang="en-US" altLang="zh-CN" sz="1600" dirty="0"/>
              <a:t>et al. (2018) </a:t>
            </a:r>
            <a:r>
              <a:rPr lang="en-US" altLang="zh-CN" sz="1600" b="1" dirty="0"/>
              <a:t>Environment learning can be achieved through </a:t>
            </a:r>
            <a:r>
              <a:rPr lang="en-US" altLang="zh-CN" sz="1600" b="1" dirty="0">
                <a:solidFill>
                  <a:srgbClr val="0070C0"/>
                </a:solidFill>
              </a:rPr>
              <a:t>map study </a:t>
            </a:r>
            <a:r>
              <a:rPr lang="en-US" altLang="zh-CN" sz="1600" b="1" dirty="0"/>
              <a:t>or through </a:t>
            </a:r>
            <a:r>
              <a:rPr lang="en-US" altLang="zh-CN" sz="1600" b="1" dirty="0">
                <a:solidFill>
                  <a:srgbClr val="0070C0"/>
                </a:solidFill>
              </a:rPr>
              <a:t>direct experience </a:t>
            </a:r>
            <a:r>
              <a:rPr lang="en-US" altLang="zh-CN" sz="1600" b="1" dirty="0"/>
              <a:t>with the environment.</a:t>
            </a:r>
          </a:p>
        </p:txBody>
      </p:sp>
      <p:pic>
        <p:nvPicPr>
          <p:cNvPr id="5" name="图片 4">
            <a:extLst>
              <a:ext uri="{FF2B5EF4-FFF2-40B4-BE49-F238E27FC236}">
                <a16:creationId xmlns:a16="http://schemas.microsoft.com/office/drawing/2014/main" id="{9B9C0EAF-FD0F-1A2A-00E5-5C1D2B62141C}"/>
              </a:ext>
            </a:extLst>
          </p:cNvPr>
          <p:cNvPicPr>
            <a:picLocks noChangeAspect="1"/>
          </p:cNvPicPr>
          <p:nvPr/>
        </p:nvPicPr>
        <p:blipFill>
          <a:blip r:embed="rId3"/>
          <a:stretch>
            <a:fillRect/>
          </a:stretch>
        </p:blipFill>
        <p:spPr>
          <a:xfrm>
            <a:off x="6866772" y="2823049"/>
            <a:ext cx="4162201" cy="2237033"/>
          </a:xfrm>
          <a:prstGeom prst="rect">
            <a:avLst/>
          </a:prstGeom>
        </p:spPr>
      </p:pic>
      <p:pic>
        <p:nvPicPr>
          <p:cNvPr id="6" name="图片 5" descr="地图&#10;&#10;描述已自动生成">
            <a:extLst>
              <a:ext uri="{FF2B5EF4-FFF2-40B4-BE49-F238E27FC236}">
                <a16:creationId xmlns:a16="http://schemas.microsoft.com/office/drawing/2014/main" id="{47E32966-4BB1-61FB-8807-192263F81E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441" b="31728"/>
          <a:stretch/>
        </p:blipFill>
        <p:spPr>
          <a:xfrm>
            <a:off x="1611820" y="2823049"/>
            <a:ext cx="3055459" cy="2237033"/>
          </a:xfrm>
          <a:prstGeom prst="rect">
            <a:avLst/>
          </a:prstGeom>
        </p:spPr>
      </p:pic>
      <p:sp>
        <p:nvSpPr>
          <p:cNvPr id="7" name="文本框 6">
            <a:extLst>
              <a:ext uri="{FF2B5EF4-FFF2-40B4-BE49-F238E27FC236}">
                <a16:creationId xmlns:a16="http://schemas.microsoft.com/office/drawing/2014/main" id="{9C4E71E1-FCFC-E1EF-A181-1C640A9D6A9A}"/>
              </a:ext>
            </a:extLst>
          </p:cNvPr>
          <p:cNvSpPr txBox="1"/>
          <p:nvPr/>
        </p:nvSpPr>
        <p:spPr>
          <a:xfrm>
            <a:off x="1391156" y="2425404"/>
            <a:ext cx="4079355" cy="338554"/>
          </a:xfrm>
          <a:prstGeom prst="rect">
            <a:avLst/>
          </a:prstGeom>
          <a:noFill/>
        </p:spPr>
        <p:txBody>
          <a:bodyPr wrap="square" rtlCol="0">
            <a:spAutoFit/>
          </a:bodyPr>
          <a:lstStyle/>
          <a:p>
            <a:r>
              <a:rPr lang="en-US" altLang="zh-CN" sz="1600" b="1" dirty="0">
                <a:solidFill>
                  <a:srgbClr val="0070C0"/>
                </a:solidFill>
              </a:rPr>
              <a:t>Map Study(check map in navigation)</a:t>
            </a:r>
            <a:endParaRPr lang="zh-CN" altLang="en-US" sz="1600" dirty="0"/>
          </a:p>
        </p:txBody>
      </p:sp>
      <p:sp>
        <p:nvSpPr>
          <p:cNvPr id="8" name="文本框 7">
            <a:extLst>
              <a:ext uri="{FF2B5EF4-FFF2-40B4-BE49-F238E27FC236}">
                <a16:creationId xmlns:a16="http://schemas.microsoft.com/office/drawing/2014/main" id="{683138DD-2994-2CAF-CC1B-5CA79B6CACC1}"/>
              </a:ext>
            </a:extLst>
          </p:cNvPr>
          <p:cNvSpPr txBox="1"/>
          <p:nvPr/>
        </p:nvSpPr>
        <p:spPr>
          <a:xfrm>
            <a:off x="6771767" y="2425404"/>
            <a:ext cx="4685943" cy="338554"/>
          </a:xfrm>
          <a:prstGeom prst="rect">
            <a:avLst/>
          </a:prstGeom>
          <a:noFill/>
        </p:spPr>
        <p:txBody>
          <a:bodyPr wrap="square" rtlCol="0">
            <a:spAutoFit/>
          </a:bodyPr>
          <a:lstStyle/>
          <a:p>
            <a:r>
              <a:rPr lang="en-US" altLang="zh-CN" sz="1600" b="1" dirty="0">
                <a:solidFill>
                  <a:srgbClr val="0070C0"/>
                </a:solidFill>
              </a:rPr>
              <a:t>Route Experience(without map checking)</a:t>
            </a:r>
            <a:endParaRPr lang="zh-CN" altLang="en-US" sz="1600" dirty="0"/>
          </a:p>
        </p:txBody>
      </p:sp>
      <p:cxnSp>
        <p:nvCxnSpPr>
          <p:cNvPr id="9" name="直接箭头连接符 8">
            <a:extLst>
              <a:ext uri="{FF2B5EF4-FFF2-40B4-BE49-F238E27FC236}">
                <a16:creationId xmlns:a16="http://schemas.microsoft.com/office/drawing/2014/main" id="{4A8A98C4-0D8F-81AF-5A09-C1BA4D50AC83}"/>
              </a:ext>
            </a:extLst>
          </p:cNvPr>
          <p:cNvCxnSpPr>
            <a:cxnSpLocks/>
          </p:cNvCxnSpPr>
          <p:nvPr/>
        </p:nvCxnSpPr>
        <p:spPr bwMode="auto">
          <a:xfrm>
            <a:off x="5128498" y="3670485"/>
            <a:ext cx="1431851"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 name="直接箭头连接符 9">
            <a:extLst>
              <a:ext uri="{FF2B5EF4-FFF2-40B4-BE49-F238E27FC236}">
                <a16:creationId xmlns:a16="http://schemas.microsoft.com/office/drawing/2014/main" id="{05678E80-3705-4526-FED2-7BC7CEBBA40F}"/>
              </a:ext>
            </a:extLst>
          </p:cNvPr>
          <p:cNvCxnSpPr>
            <a:cxnSpLocks/>
          </p:cNvCxnSpPr>
          <p:nvPr/>
        </p:nvCxnSpPr>
        <p:spPr bwMode="auto">
          <a:xfrm flipH="1">
            <a:off x="5098374" y="3858327"/>
            <a:ext cx="1492101"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 name="文本框 10">
            <a:extLst>
              <a:ext uri="{FF2B5EF4-FFF2-40B4-BE49-F238E27FC236}">
                <a16:creationId xmlns:a16="http://schemas.microsoft.com/office/drawing/2014/main" id="{2901DCB7-5737-22A5-DDCE-5AFFB3CB553C}"/>
              </a:ext>
            </a:extLst>
          </p:cNvPr>
          <p:cNvSpPr txBox="1"/>
          <p:nvPr/>
        </p:nvSpPr>
        <p:spPr>
          <a:xfrm>
            <a:off x="5098374" y="3992238"/>
            <a:ext cx="1923196" cy="584775"/>
          </a:xfrm>
          <a:prstGeom prst="rect">
            <a:avLst/>
          </a:prstGeom>
          <a:noFill/>
        </p:spPr>
        <p:txBody>
          <a:bodyPr wrap="square" rtlCol="0">
            <a:spAutoFit/>
          </a:bodyPr>
          <a:lstStyle/>
          <a:p>
            <a:r>
              <a:rPr lang="en-US" altLang="zh-CN" sz="1600" dirty="0"/>
              <a:t>Metacognition</a:t>
            </a:r>
          </a:p>
          <a:p>
            <a:r>
              <a:rPr lang="en-US" altLang="zh-CN" sz="1600" dirty="0" err="1"/>
              <a:t>Monitor&amp;Control</a:t>
            </a:r>
            <a:endParaRPr lang="en-US" altLang="zh-CN" sz="1600" dirty="0"/>
          </a:p>
        </p:txBody>
      </p:sp>
      <p:sp>
        <p:nvSpPr>
          <p:cNvPr id="13" name="文本框 12">
            <a:extLst>
              <a:ext uri="{FF2B5EF4-FFF2-40B4-BE49-F238E27FC236}">
                <a16:creationId xmlns:a16="http://schemas.microsoft.com/office/drawing/2014/main" id="{810493D0-F20E-DB94-91E5-7AD275295754}"/>
              </a:ext>
            </a:extLst>
          </p:cNvPr>
          <p:cNvSpPr txBox="1"/>
          <p:nvPr/>
        </p:nvSpPr>
        <p:spPr>
          <a:xfrm>
            <a:off x="705434" y="5428298"/>
            <a:ext cx="8846127" cy="369332"/>
          </a:xfrm>
          <a:prstGeom prst="rect">
            <a:avLst/>
          </a:prstGeom>
          <a:noFill/>
        </p:spPr>
        <p:txBody>
          <a:bodyPr wrap="square">
            <a:spAutoFit/>
          </a:bodyPr>
          <a:lstStyle/>
          <a:p>
            <a:r>
              <a:rPr lang="en-US" altLang="zh-CN" sz="1800" dirty="0"/>
              <a:t>Less studies on </a:t>
            </a:r>
            <a:r>
              <a:rPr lang="en-US" altLang="zh-CN" sz="1800" dirty="0">
                <a:solidFill>
                  <a:srgbClr val="FF0000"/>
                </a:solidFill>
              </a:rPr>
              <a:t>switching or combining </a:t>
            </a:r>
            <a:r>
              <a:rPr lang="en-US" altLang="zh-CN" sz="1800" dirty="0"/>
              <a:t>Map Study and Route Experience.</a:t>
            </a:r>
          </a:p>
        </p:txBody>
      </p:sp>
      <p:graphicFrame>
        <p:nvGraphicFramePr>
          <p:cNvPr id="14" name="内容占位符 2">
            <a:extLst>
              <a:ext uri="{FF2B5EF4-FFF2-40B4-BE49-F238E27FC236}">
                <a16:creationId xmlns:a16="http://schemas.microsoft.com/office/drawing/2014/main" id="{1D582E87-651F-C4FB-EA6C-86856FFF05A0}"/>
              </a:ext>
            </a:extLst>
          </p:cNvPr>
          <p:cNvGraphicFramePr>
            <a:graphicFrameLocks/>
          </p:cNvGraphicFramePr>
          <p:nvPr>
            <p:extLst>
              <p:ext uri="{D42A27DB-BD31-4B8C-83A1-F6EECF244321}">
                <p14:modId xmlns:p14="http://schemas.microsoft.com/office/powerpoint/2010/main" val="3411589917"/>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文本框 16">
            <a:extLst>
              <a:ext uri="{FF2B5EF4-FFF2-40B4-BE49-F238E27FC236}">
                <a16:creationId xmlns:a16="http://schemas.microsoft.com/office/drawing/2014/main" id="{89012DC1-A2E6-18F9-8CD3-D6987E78D80F}"/>
              </a:ext>
            </a:extLst>
          </p:cNvPr>
          <p:cNvSpPr txBox="1"/>
          <p:nvPr/>
        </p:nvSpPr>
        <p:spPr>
          <a:xfrm>
            <a:off x="701963" y="5911367"/>
            <a:ext cx="6415086" cy="369332"/>
          </a:xfrm>
          <a:prstGeom prst="rect">
            <a:avLst/>
          </a:prstGeom>
          <a:noFill/>
        </p:spPr>
        <p:txBody>
          <a:bodyPr wrap="square">
            <a:spAutoFit/>
          </a:bodyPr>
          <a:lstStyle/>
          <a:p>
            <a:r>
              <a:rPr lang="en-US" altLang="zh-CN" sz="1800" b="1" dirty="0">
                <a:solidFill>
                  <a:srgbClr val="B89D76"/>
                </a:solidFill>
              </a:rPr>
              <a:t>Map Study = Screen unlock</a:t>
            </a:r>
            <a:endParaRPr lang="zh-CN" altLang="en-US" dirty="0">
              <a:solidFill>
                <a:srgbClr val="B89D76"/>
              </a:solidFill>
            </a:endParaRPr>
          </a:p>
        </p:txBody>
      </p:sp>
      <p:sp>
        <p:nvSpPr>
          <p:cNvPr id="18" name="文本框 17">
            <a:extLst>
              <a:ext uri="{FF2B5EF4-FFF2-40B4-BE49-F238E27FC236}">
                <a16:creationId xmlns:a16="http://schemas.microsoft.com/office/drawing/2014/main" id="{9AA58D75-A74F-9D1A-FBC2-11020C1AC04A}"/>
              </a:ext>
            </a:extLst>
          </p:cNvPr>
          <p:cNvSpPr txBox="1"/>
          <p:nvPr/>
        </p:nvSpPr>
        <p:spPr>
          <a:xfrm>
            <a:off x="4603854" y="5911367"/>
            <a:ext cx="6415086" cy="369332"/>
          </a:xfrm>
          <a:prstGeom prst="rect">
            <a:avLst/>
          </a:prstGeom>
          <a:noFill/>
        </p:spPr>
        <p:txBody>
          <a:bodyPr wrap="square">
            <a:spAutoFit/>
          </a:bodyPr>
          <a:lstStyle/>
          <a:p>
            <a:r>
              <a:rPr lang="en-US" altLang="zh-CN" sz="1800" b="1" dirty="0">
                <a:solidFill>
                  <a:srgbClr val="B89D76"/>
                </a:solidFill>
              </a:rPr>
              <a:t>Route Experience= Screen lock</a:t>
            </a:r>
            <a:endParaRPr lang="zh-CN" altLang="en-US" dirty="0">
              <a:solidFill>
                <a:srgbClr val="B89D76"/>
              </a:solidFill>
            </a:endParaRPr>
          </a:p>
        </p:txBody>
      </p:sp>
      <p:sp>
        <p:nvSpPr>
          <p:cNvPr id="3" name="日期占位符 2">
            <a:extLst>
              <a:ext uri="{FF2B5EF4-FFF2-40B4-BE49-F238E27FC236}">
                <a16:creationId xmlns:a16="http://schemas.microsoft.com/office/drawing/2014/main" id="{C01F5550-CD58-575B-A6FC-93FC39E24E52}"/>
              </a:ext>
            </a:extLst>
          </p:cNvPr>
          <p:cNvSpPr>
            <a:spLocks noGrp="1"/>
          </p:cNvSpPr>
          <p:nvPr>
            <p:ph type="dt" sz="half" idx="14"/>
          </p:nvPr>
        </p:nvSpPr>
        <p:spPr/>
        <p:txBody>
          <a:bodyPr/>
          <a:lstStyle/>
          <a:p>
            <a:fld id="{E0EADA92-F05B-44D2-935E-22CE03910264}" type="datetime1">
              <a:rPr lang="en-US" altLang="zh-CN" smtClean="0"/>
              <a:t>4/2/2024</a:t>
            </a:fld>
            <a:endParaRPr lang="en-US"/>
          </a:p>
        </p:txBody>
      </p:sp>
      <p:sp>
        <p:nvSpPr>
          <p:cNvPr id="15" name="灯片编号占位符 14">
            <a:extLst>
              <a:ext uri="{FF2B5EF4-FFF2-40B4-BE49-F238E27FC236}">
                <a16:creationId xmlns:a16="http://schemas.microsoft.com/office/drawing/2014/main" id="{CA8FA268-EA9B-2C88-9685-66F49E0A5BED}"/>
              </a:ext>
            </a:extLst>
          </p:cNvPr>
          <p:cNvSpPr>
            <a:spLocks noGrp="1"/>
          </p:cNvSpPr>
          <p:nvPr>
            <p:ph type="sldNum" sz="quarter" idx="16"/>
          </p:nvPr>
        </p:nvSpPr>
        <p:spPr/>
        <p:txBody>
          <a:bodyPr/>
          <a:lstStyle/>
          <a:p>
            <a:r>
              <a:rPr lang="en-US"/>
              <a:t>Page </a:t>
            </a:r>
            <a:fld id="{9D46F3A4-F478-9440-BC8E-B732027F4C86}" type="slidenum">
              <a:rPr lang="en-US" smtClean="0"/>
              <a:pPr/>
              <a:t>7</a:t>
            </a:fld>
            <a:endParaRPr lang="en-US"/>
          </a:p>
        </p:txBody>
      </p:sp>
    </p:spTree>
    <p:extLst>
      <p:ext uri="{BB962C8B-B14F-4D97-AF65-F5344CB8AC3E}">
        <p14:creationId xmlns:p14="http://schemas.microsoft.com/office/powerpoint/2010/main" val="157585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地图&#10;&#10;描述已自动生成">
            <a:extLst>
              <a:ext uri="{FF2B5EF4-FFF2-40B4-BE49-F238E27FC236}">
                <a16:creationId xmlns:a16="http://schemas.microsoft.com/office/drawing/2014/main" id="{E995E412-D01F-31DA-7B2D-AAD128CEB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952500"/>
            <a:ext cx="10506075" cy="5918852"/>
          </a:xfrm>
          <a:prstGeom prst="rect">
            <a:avLst/>
          </a:prstGeom>
        </p:spPr>
      </p:pic>
      <p:sp>
        <p:nvSpPr>
          <p:cNvPr id="9" name="文本框 8">
            <a:extLst>
              <a:ext uri="{FF2B5EF4-FFF2-40B4-BE49-F238E27FC236}">
                <a16:creationId xmlns:a16="http://schemas.microsoft.com/office/drawing/2014/main" id="{8E558C27-9035-8C20-6024-DDD39B14C321}"/>
              </a:ext>
            </a:extLst>
          </p:cNvPr>
          <p:cNvSpPr txBox="1"/>
          <p:nvPr/>
        </p:nvSpPr>
        <p:spPr>
          <a:xfrm>
            <a:off x="4835528" y="877455"/>
            <a:ext cx="2336797" cy="461665"/>
          </a:xfrm>
          <a:prstGeom prst="rect">
            <a:avLst/>
          </a:prstGeom>
          <a:noFill/>
        </p:spPr>
        <p:txBody>
          <a:bodyPr wrap="square" rtlCol="0">
            <a:spAutoFit/>
          </a:bodyPr>
          <a:lstStyle/>
          <a:p>
            <a:r>
              <a:rPr lang="en-US" altLang="zh-CN" sz="2400" dirty="0"/>
              <a:t>Trajectory: 863</a:t>
            </a:r>
            <a:endParaRPr lang="zh-CN" altLang="en-US" sz="2400" dirty="0"/>
          </a:p>
        </p:txBody>
      </p:sp>
      <p:pic>
        <p:nvPicPr>
          <p:cNvPr id="25" name="图片 24" descr="图表, 直方图&#10;&#10;描述已自动生成">
            <a:extLst>
              <a:ext uri="{FF2B5EF4-FFF2-40B4-BE49-F238E27FC236}">
                <a16:creationId xmlns:a16="http://schemas.microsoft.com/office/drawing/2014/main" id="{F58AA18C-E49A-2B9A-FBC6-9CC15E7BFA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637" y="1459571"/>
            <a:ext cx="7716638" cy="4947728"/>
          </a:xfrm>
          <a:prstGeom prst="rect">
            <a:avLst/>
          </a:prstGeom>
        </p:spPr>
      </p:pic>
      <p:graphicFrame>
        <p:nvGraphicFramePr>
          <p:cNvPr id="2" name="内容占位符 2">
            <a:extLst>
              <a:ext uri="{FF2B5EF4-FFF2-40B4-BE49-F238E27FC236}">
                <a16:creationId xmlns:a16="http://schemas.microsoft.com/office/drawing/2014/main" id="{71520F9A-A191-6C31-3F86-F218060CC9C0}"/>
              </a:ext>
            </a:extLst>
          </p:cNvPr>
          <p:cNvGraphicFramePr>
            <a:graphicFrameLocks/>
          </p:cNvGraphicFramePr>
          <p:nvPr>
            <p:extLst>
              <p:ext uri="{D42A27DB-BD31-4B8C-83A1-F6EECF244321}">
                <p14:modId xmlns:p14="http://schemas.microsoft.com/office/powerpoint/2010/main" val="1502670920"/>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日期占位符 2">
            <a:extLst>
              <a:ext uri="{FF2B5EF4-FFF2-40B4-BE49-F238E27FC236}">
                <a16:creationId xmlns:a16="http://schemas.microsoft.com/office/drawing/2014/main" id="{4895C6F7-A3D3-82A6-8D76-E80522C0F916}"/>
              </a:ext>
            </a:extLst>
          </p:cNvPr>
          <p:cNvSpPr>
            <a:spLocks noGrp="1"/>
          </p:cNvSpPr>
          <p:nvPr>
            <p:ph type="dt" sz="half" idx="14"/>
          </p:nvPr>
        </p:nvSpPr>
        <p:spPr/>
        <p:txBody>
          <a:bodyPr/>
          <a:lstStyle/>
          <a:p>
            <a:fld id="{029E558A-C6B5-4CD2-BE7C-FEE8C217D807}" type="datetime1">
              <a:rPr lang="en-US" altLang="zh-CN" smtClean="0"/>
              <a:t>4/2/2024</a:t>
            </a:fld>
            <a:endParaRPr lang="en-US"/>
          </a:p>
        </p:txBody>
      </p:sp>
      <p:sp>
        <p:nvSpPr>
          <p:cNvPr id="5" name="灯片编号占位符 4">
            <a:extLst>
              <a:ext uri="{FF2B5EF4-FFF2-40B4-BE49-F238E27FC236}">
                <a16:creationId xmlns:a16="http://schemas.microsoft.com/office/drawing/2014/main" id="{F4157A78-81E4-9189-4820-126E3459707D}"/>
              </a:ext>
            </a:extLst>
          </p:cNvPr>
          <p:cNvSpPr>
            <a:spLocks noGrp="1"/>
          </p:cNvSpPr>
          <p:nvPr>
            <p:ph type="sldNum" sz="quarter" idx="16"/>
          </p:nvPr>
        </p:nvSpPr>
        <p:spPr/>
        <p:txBody>
          <a:bodyPr/>
          <a:lstStyle/>
          <a:p>
            <a:r>
              <a:rPr lang="en-US"/>
              <a:t>Page </a:t>
            </a:r>
            <a:fld id="{9D46F3A4-F478-9440-BC8E-B732027F4C86}" type="slidenum">
              <a:rPr lang="en-US" smtClean="0"/>
              <a:pPr/>
              <a:t>8</a:t>
            </a:fld>
            <a:endParaRPr lang="en-US"/>
          </a:p>
        </p:txBody>
      </p:sp>
    </p:spTree>
    <p:extLst>
      <p:ext uri="{BB962C8B-B14F-4D97-AF65-F5344CB8AC3E}">
        <p14:creationId xmlns:p14="http://schemas.microsoft.com/office/powerpoint/2010/main" val="134160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图片包含 形状&#10;&#10;描述已自动生成">
            <a:extLst>
              <a:ext uri="{FF2B5EF4-FFF2-40B4-BE49-F238E27FC236}">
                <a16:creationId xmlns:a16="http://schemas.microsoft.com/office/drawing/2014/main" id="{3A876B7A-F8C3-1E9D-97E8-07ECCAC1C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24" y="1733018"/>
            <a:ext cx="2506985" cy="2190704"/>
          </a:xfrm>
          <a:prstGeom prst="rect">
            <a:avLst/>
          </a:prstGeom>
        </p:spPr>
      </p:pic>
      <p:sp>
        <p:nvSpPr>
          <p:cNvPr id="28" name="文本框 27">
            <a:extLst>
              <a:ext uri="{FF2B5EF4-FFF2-40B4-BE49-F238E27FC236}">
                <a16:creationId xmlns:a16="http://schemas.microsoft.com/office/drawing/2014/main" id="{463F423C-14EB-00C1-1F0C-C0C72002559A}"/>
              </a:ext>
            </a:extLst>
          </p:cNvPr>
          <p:cNvSpPr txBox="1"/>
          <p:nvPr/>
        </p:nvSpPr>
        <p:spPr>
          <a:xfrm>
            <a:off x="1585132" y="4081759"/>
            <a:ext cx="1091682" cy="369332"/>
          </a:xfrm>
          <a:prstGeom prst="rect">
            <a:avLst/>
          </a:prstGeom>
          <a:noFill/>
        </p:spPr>
        <p:txBody>
          <a:bodyPr wrap="square" rtlCol="0">
            <a:spAutoFit/>
          </a:bodyPr>
          <a:lstStyle/>
          <a:p>
            <a:r>
              <a:rPr lang="en-US" altLang="zh-CN" dirty="0"/>
              <a:t>50 units</a:t>
            </a:r>
            <a:endParaRPr lang="zh-CN" altLang="en-US" dirty="0"/>
          </a:p>
        </p:txBody>
      </p:sp>
      <p:pic>
        <p:nvPicPr>
          <p:cNvPr id="30" name="图片 29" descr="形状&#10;&#10;描述已自动生成">
            <a:extLst>
              <a:ext uri="{FF2B5EF4-FFF2-40B4-BE49-F238E27FC236}">
                <a16:creationId xmlns:a16="http://schemas.microsoft.com/office/drawing/2014/main" id="{B7536552-C2FC-071D-95FD-DB50B638F7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5279" y="1733018"/>
            <a:ext cx="2436677" cy="2190704"/>
          </a:xfrm>
          <a:prstGeom prst="rect">
            <a:avLst/>
          </a:prstGeom>
        </p:spPr>
      </p:pic>
      <p:sp>
        <p:nvSpPr>
          <p:cNvPr id="32" name="文本框 31">
            <a:extLst>
              <a:ext uri="{FF2B5EF4-FFF2-40B4-BE49-F238E27FC236}">
                <a16:creationId xmlns:a16="http://schemas.microsoft.com/office/drawing/2014/main" id="{A94FF988-316A-598A-0C2F-C4EE82BBAB58}"/>
              </a:ext>
            </a:extLst>
          </p:cNvPr>
          <p:cNvSpPr txBox="1"/>
          <p:nvPr/>
        </p:nvSpPr>
        <p:spPr>
          <a:xfrm>
            <a:off x="4067710" y="4068346"/>
            <a:ext cx="1493275" cy="369332"/>
          </a:xfrm>
          <a:prstGeom prst="rect">
            <a:avLst/>
          </a:prstGeom>
          <a:noFill/>
        </p:spPr>
        <p:txBody>
          <a:bodyPr wrap="square" rtlCol="0">
            <a:spAutoFit/>
          </a:bodyPr>
          <a:lstStyle/>
          <a:p>
            <a:r>
              <a:rPr lang="en-US" altLang="zh-CN" dirty="0"/>
              <a:t>150 units</a:t>
            </a:r>
            <a:endParaRPr lang="zh-CN" altLang="en-US" dirty="0"/>
          </a:p>
        </p:txBody>
      </p:sp>
      <p:pic>
        <p:nvPicPr>
          <p:cNvPr id="34" name="图片 33" descr="图片包含 图示&#10;&#10;描述已自动生成">
            <a:extLst>
              <a:ext uri="{FF2B5EF4-FFF2-40B4-BE49-F238E27FC236}">
                <a16:creationId xmlns:a16="http://schemas.microsoft.com/office/drawing/2014/main" id="{F05BE11C-D5C0-1D93-58CB-6AD5304D96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8826" y="1733019"/>
            <a:ext cx="2599140" cy="2190704"/>
          </a:xfrm>
          <a:prstGeom prst="rect">
            <a:avLst/>
          </a:prstGeom>
        </p:spPr>
      </p:pic>
      <p:sp>
        <p:nvSpPr>
          <p:cNvPr id="35" name="文本框 34">
            <a:extLst>
              <a:ext uri="{FF2B5EF4-FFF2-40B4-BE49-F238E27FC236}">
                <a16:creationId xmlns:a16="http://schemas.microsoft.com/office/drawing/2014/main" id="{67EC8882-FB32-5941-E978-4F2058C3F966}"/>
              </a:ext>
            </a:extLst>
          </p:cNvPr>
          <p:cNvSpPr txBox="1"/>
          <p:nvPr/>
        </p:nvSpPr>
        <p:spPr>
          <a:xfrm>
            <a:off x="7132851" y="4084800"/>
            <a:ext cx="1493275" cy="369332"/>
          </a:xfrm>
          <a:prstGeom prst="rect">
            <a:avLst/>
          </a:prstGeom>
          <a:noFill/>
        </p:spPr>
        <p:txBody>
          <a:bodyPr wrap="square" rtlCol="0">
            <a:spAutoFit/>
          </a:bodyPr>
          <a:lstStyle/>
          <a:p>
            <a:r>
              <a:rPr lang="en-US" altLang="zh-CN" dirty="0"/>
              <a:t>250 units</a:t>
            </a:r>
            <a:endParaRPr lang="zh-CN" altLang="en-US" dirty="0"/>
          </a:p>
        </p:txBody>
      </p:sp>
      <p:pic>
        <p:nvPicPr>
          <p:cNvPr id="37" name="图片 36" descr="图片包含 日程表&#10;&#10;描述已自动生成">
            <a:extLst>
              <a:ext uri="{FF2B5EF4-FFF2-40B4-BE49-F238E27FC236}">
                <a16:creationId xmlns:a16="http://schemas.microsoft.com/office/drawing/2014/main" id="{2768448B-5083-51AB-A494-0A48C01AEC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79079" y="1733018"/>
            <a:ext cx="2392982" cy="2190704"/>
          </a:xfrm>
          <a:prstGeom prst="rect">
            <a:avLst/>
          </a:prstGeom>
        </p:spPr>
      </p:pic>
      <p:sp>
        <p:nvSpPr>
          <p:cNvPr id="38" name="文本框 37">
            <a:extLst>
              <a:ext uri="{FF2B5EF4-FFF2-40B4-BE49-F238E27FC236}">
                <a16:creationId xmlns:a16="http://schemas.microsoft.com/office/drawing/2014/main" id="{2C7D1614-BCA9-E631-2495-A867D2F7BEFC}"/>
              </a:ext>
            </a:extLst>
          </p:cNvPr>
          <p:cNvSpPr txBox="1"/>
          <p:nvPr/>
        </p:nvSpPr>
        <p:spPr>
          <a:xfrm>
            <a:off x="9938431" y="4081759"/>
            <a:ext cx="1493275" cy="369332"/>
          </a:xfrm>
          <a:prstGeom prst="rect">
            <a:avLst/>
          </a:prstGeom>
          <a:noFill/>
        </p:spPr>
        <p:txBody>
          <a:bodyPr wrap="square" rtlCol="0">
            <a:spAutoFit/>
          </a:bodyPr>
          <a:lstStyle/>
          <a:p>
            <a:r>
              <a:rPr lang="en-US" altLang="zh-CN" dirty="0"/>
              <a:t>350 units</a:t>
            </a:r>
            <a:endParaRPr lang="zh-CN" altLang="en-US" dirty="0"/>
          </a:p>
        </p:txBody>
      </p:sp>
      <p:sp>
        <p:nvSpPr>
          <p:cNvPr id="44" name="文本框 43">
            <a:extLst>
              <a:ext uri="{FF2B5EF4-FFF2-40B4-BE49-F238E27FC236}">
                <a16:creationId xmlns:a16="http://schemas.microsoft.com/office/drawing/2014/main" id="{B4F85A27-4000-597B-4428-F0B5848B83ED}"/>
              </a:ext>
            </a:extLst>
          </p:cNvPr>
          <p:cNvSpPr txBox="1"/>
          <p:nvPr/>
        </p:nvSpPr>
        <p:spPr>
          <a:xfrm>
            <a:off x="771424" y="4796331"/>
            <a:ext cx="6100762" cy="369332"/>
          </a:xfrm>
          <a:prstGeom prst="rect">
            <a:avLst/>
          </a:prstGeom>
          <a:noFill/>
        </p:spPr>
        <p:txBody>
          <a:bodyPr wrap="square">
            <a:spAutoFit/>
          </a:bodyPr>
          <a:lstStyle/>
          <a:p>
            <a:r>
              <a:rPr lang="en-US" altLang="zh-CN" sz="1800" b="1" dirty="0">
                <a:solidFill>
                  <a:srgbClr val="FF0000"/>
                </a:solidFill>
                <a:hlinkClick r:id="rId7"/>
              </a:rPr>
              <a:t>Interactive Visualization</a:t>
            </a:r>
            <a:endParaRPr lang="zh-CN" altLang="en-US" dirty="0"/>
          </a:p>
        </p:txBody>
      </p:sp>
      <p:graphicFrame>
        <p:nvGraphicFramePr>
          <p:cNvPr id="45" name="内容占位符 2">
            <a:extLst>
              <a:ext uri="{FF2B5EF4-FFF2-40B4-BE49-F238E27FC236}">
                <a16:creationId xmlns:a16="http://schemas.microsoft.com/office/drawing/2014/main" id="{86EAFF84-6586-EEEF-719F-C3BFA54C1ACC}"/>
              </a:ext>
            </a:extLst>
          </p:cNvPr>
          <p:cNvGraphicFramePr>
            <a:graphicFrameLocks/>
          </p:cNvGraphicFramePr>
          <p:nvPr>
            <p:extLst>
              <p:ext uri="{D42A27DB-BD31-4B8C-83A1-F6EECF244321}">
                <p14:modId xmlns:p14="http://schemas.microsoft.com/office/powerpoint/2010/main" val="292747347"/>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日期占位符 1">
            <a:extLst>
              <a:ext uri="{FF2B5EF4-FFF2-40B4-BE49-F238E27FC236}">
                <a16:creationId xmlns:a16="http://schemas.microsoft.com/office/drawing/2014/main" id="{D533A2BF-CCCD-73D2-BD3F-9036A5101D49}"/>
              </a:ext>
            </a:extLst>
          </p:cNvPr>
          <p:cNvSpPr>
            <a:spLocks noGrp="1"/>
          </p:cNvSpPr>
          <p:nvPr>
            <p:ph type="dt" sz="half" idx="14"/>
          </p:nvPr>
        </p:nvSpPr>
        <p:spPr/>
        <p:txBody>
          <a:bodyPr/>
          <a:lstStyle/>
          <a:p>
            <a:fld id="{F5860695-054E-4795-97BD-06A88512AC33}" type="datetime1">
              <a:rPr lang="en-US" altLang="zh-CN" smtClean="0"/>
              <a:t>4/2/2024</a:t>
            </a:fld>
            <a:endParaRPr lang="en-US"/>
          </a:p>
        </p:txBody>
      </p:sp>
      <p:sp>
        <p:nvSpPr>
          <p:cNvPr id="4" name="灯片编号占位符 3">
            <a:extLst>
              <a:ext uri="{FF2B5EF4-FFF2-40B4-BE49-F238E27FC236}">
                <a16:creationId xmlns:a16="http://schemas.microsoft.com/office/drawing/2014/main" id="{AAA84FFA-AC09-47BE-7FE0-CFB7025BFD7A}"/>
              </a:ext>
            </a:extLst>
          </p:cNvPr>
          <p:cNvSpPr>
            <a:spLocks noGrp="1"/>
          </p:cNvSpPr>
          <p:nvPr>
            <p:ph type="sldNum" sz="quarter" idx="16"/>
          </p:nvPr>
        </p:nvSpPr>
        <p:spPr/>
        <p:txBody>
          <a:bodyPr/>
          <a:lstStyle/>
          <a:p>
            <a:r>
              <a:rPr lang="en-US"/>
              <a:t>Page </a:t>
            </a:r>
            <a:fld id="{9D46F3A4-F478-9440-BC8E-B732027F4C86}" type="slidenum">
              <a:rPr lang="en-US" smtClean="0"/>
              <a:pPr/>
              <a:t>9</a:t>
            </a:fld>
            <a:endParaRPr lang="en-US"/>
          </a:p>
        </p:txBody>
      </p:sp>
    </p:spTree>
    <p:extLst>
      <p:ext uri="{BB962C8B-B14F-4D97-AF65-F5344CB8AC3E}">
        <p14:creationId xmlns:p14="http://schemas.microsoft.com/office/powerpoint/2010/main" val="3623308798"/>
      </p:ext>
    </p:extLst>
  </p:cSld>
  <p:clrMapOvr>
    <a:masterClrMapping/>
  </p:clrMapOvr>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cmpd="sng" algn="ctr">
          <a:solidFill>
            <a:srgbClr val="FF0000"/>
          </a:solidFill>
          <a:prstDash val="solid"/>
          <a:round/>
          <a:headEnd type="none" w="med" len="med"/>
          <a:tailEnd type="none" w="med" len="med"/>
        </a:ln>
        <a:effectLst/>
        <a:extLst>
          <a:ext uri="{AF507438-7753-43e0-B8FC-AC1667EBCBE1}">
            <a14:hiddenEffects xmlns:p="http://schemas.openxmlformats.org/presentationml/2006/main" xmlns:a14="http://schemas.microsoft.com/office/drawing/2010/main" xmlns="">
              <a:effectLst>
                <a:outerShdw blurRad="63500" dist="35921" dir="2700000" algn="ctr" rotWithShape="0">
                  <a:schemeClr val="bg2"/>
                </a:outerShdw>
              </a:effectLst>
            </a14:hiddenEffects>
          </a:ext>
        </a:extLst>
      </a:spPr>
      <a:bodyPr vert="horz" wrap="non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e.potx" id="{749176B2-8F2A-4342-A048-60BED46E758F}" vid="{432F7B11-0F4C-4FE0-A45B-1D1A5AE252E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03f34d-f0d3-48c0-be2d-a52ec64912f2">
      <Terms xmlns="http://schemas.microsoft.com/office/infopath/2007/PartnerControls"/>
    </lcf76f155ced4ddcb4097134ff3c332f>
    <TaxCatchAll xmlns="45dcb47e-6b8b-49cf-94c9-2f49b98129d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51F2E9E2E7574FB99F6ABCBAE8D6E6" ma:contentTypeVersion="7" ma:contentTypeDescription="Create a new document." ma:contentTypeScope="" ma:versionID="6f5071251051928080ce563de478b267">
  <xsd:schema xmlns:xsd="http://www.w3.org/2001/XMLSchema" xmlns:xs="http://www.w3.org/2001/XMLSchema" xmlns:p="http://schemas.microsoft.com/office/2006/metadata/properties" xmlns:ns2="8a03f34d-f0d3-48c0-be2d-a52ec64912f2" xmlns:ns3="45dcb47e-6b8b-49cf-94c9-2f49b98129da" targetNamespace="http://schemas.microsoft.com/office/2006/metadata/properties" ma:root="true" ma:fieldsID="8b25806e4c19ebd87877053048b6f2a7" ns2:_="" ns3:_="">
    <xsd:import namespace="8a03f34d-f0d3-48c0-be2d-a52ec64912f2"/>
    <xsd:import namespace="45dcb47e-6b8b-49cf-94c9-2f49b98129d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3f34d-f0d3-48c0-be2d-a52ec6491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938953-97e4-410d-a323-cf9a87d86f1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dcb47e-6b8b-49cf-94c9-2f49b98129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0d6a56-a4d9-4b25-a5d1-b24174f40339}" ma:internalName="TaxCatchAll" ma:showField="CatchAllData" ma:web="45dcb47e-6b8b-49cf-94c9-2f49b9812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648A47-3897-468C-AC39-C0544258E2F8}">
  <ds:schemaRefs>
    <ds:schemaRef ds:uri="http://purl.org/dc/dcmitype/"/>
    <ds:schemaRef ds:uri="http://schemas.microsoft.com/office/2006/metadata/properties"/>
    <ds:schemaRef ds:uri="http://purl.org/dc/terms/"/>
    <ds:schemaRef ds:uri="http://purl.org/dc/elements/1.1/"/>
    <ds:schemaRef ds:uri="45dcb47e-6b8b-49cf-94c9-2f49b98129da"/>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8a03f34d-f0d3-48c0-be2d-a52ec64912f2"/>
  </ds:schemaRefs>
</ds:datastoreItem>
</file>

<file path=customXml/itemProps2.xml><?xml version="1.0" encoding="utf-8"?>
<ds:datastoreItem xmlns:ds="http://schemas.openxmlformats.org/officeDocument/2006/customXml" ds:itemID="{38FE077A-99D7-41E3-8CCA-F92DA7DFFE87}">
  <ds:schemaRefs>
    <ds:schemaRef ds:uri="45dcb47e-6b8b-49cf-94c9-2f49b98129da"/>
    <ds:schemaRef ds:uri="8a03f34d-f0d3-48c0-be2d-a52ec64912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05C85E-43FF-42E4-9C2D-A0087696EA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23121</TotalTime>
  <Words>1093</Words>
  <Application>Microsoft Office PowerPoint</Application>
  <PresentationFormat>宽屏</PresentationFormat>
  <Paragraphs>213</Paragraphs>
  <Slides>12</Slides>
  <Notes>8</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Söhne</vt:lpstr>
      <vt:lpstr>等线</vt:lpstr>
      <vt:lpstr>Microsoft YaHei</vt:lpstr>
      <vt:lpstr>Arial</vt:lpstr>
      <vt:lpstr>Calibri</vt:lpstr>
      <vt:lpstr>UZH</vt:lpstr>
      <vt:lpstr>What does the mobile map interactions look like in navigation trajectories?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xuzhengfang</dc:creator>
  <cp:lastModifiedBy>Zhengfang Xu</cp:lastModifiedBy>
  <cp:revision>115</cp:revision>
  <dcterms:created xsi:type="dcterms:W3CDTF">2013-07-15T20:26:40Z</dcterms:created>
  <dcterms:modified xsi:type="dcterms:W3CDTF">2024-04-02T20:06:07Z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0x0101008C51F2E9E2E7574FB99F6ABCBAE8D6E6</vt:lpwstr>
  </property>
  <property fmtid="{D5CDD505-2E9C-101B-9397-08002B2CF9AE}" pid="3" name="MediaServiceImageTags">
    <vt:lpwstr/>
  </property>
</Properties>
</file>